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721" autoAdjust="0"/>
    <p:restoredTop sz="94700" autoAdjust="0"/>
  </p:normalViewPr>
  <p:slideViewPr>
    <p:cSldViewPr>
      <p:cViewPr>
        <p:scale>
          <a:sx n="100" d="100"/>
          <a:sy n="100" d="100"/>
        </p:scale>
        <p:origin x="-1218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Cat’s </a:t>
            </a:r>
            <a:r>
              <a:rPr lang="en-US" sz="2000" b="1" kern="500" dirty="0" smtClean="0"/>
              <a:t>Claw 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Macfadyena</a:t>
            </a:r>
            <a:r>
              <a:rPr lang="en-US" sz="1600" i="1" kern="500" dirty="0" smtClean="0"/>
              <a:t> unguis-</a:t>
            </a:r>
            <a:r>
              <a:rPr lang="en-US" sz="1600" i="1" kern="500" dirty="0" err="1" smtClean="0"/>
              <a:t>cati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724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5486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2847975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flipH="1" flipV="1">
            <a:off x="3048000" y="64770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3722646" y="6791325"/>
            <a:ext cx="533441" cy="165100"/>
          </a:xfrm>
          <a:custGeom>
            <a:avLst/>
            <a:gdLst>
              <a:gd name="connsiteX0" fmla="*/ 487404 w 533441"/>
              <a:gd name="connsiteY0" fmla="*/ 152400 h 165100"/>
              <a:gd name="connsiteX1" fmla="*/ 163554 w 533441"/>
              <a:gd name="connsiteY1" fmla="*/ 142875 h 165100"/>
              <a:gd name="connsiteX2" fmla="*/ 11154 w 533441"/>
              <a:gd name="connsiteY2" fmla="*/ 133350 h 165100"/>
              <a:gd name="connsiteX3" fmla="*/ 39729 w 533441"/>
              <a:gd name="connsiteY3" fmla="*/ 114300 h 165100"/>
              <a:gd name="connsiteX4" fmla="*/ 115929 w 533441"/>
              <a:gd name="connsiteY4" fmla="*/ 104775 h 165100"/>
              <a:gd name="connsiteX5" fmla="*/ 134979 w 533441"/>
              <a:gd name="connsiteY5" fmla="*/ 76200 h 165100"/>
              <a:gd name="connsiteX6" fmla="*/ 144504 w 533441"/>
              <a:gd name="connsiteY6" fmla="*/ 28575 h 165100"/>
              <a:gd name="connsiteX7" fmla="*/ 201654 w 533441"/>
              <a:gd name="connsiteY7" fmla="*/ 0 h 165100"/>
              <a:gd name="connsiteX8" fmla="*/ 382629 w 533441"/>
              <a:gd name="connsiteY8" fmla="*/ 9525 h 165100"/>
              <a:gd name="connsiteX9" fmla="*/ 449304 w 533441"/>
              <a:gd name="connsiteY9" fmla="*/ 19050 h 165100"/>
              <a:gd name="connsiteX10" fmla="*/ 439779 w 533441"/>
              <a:gd name="connsiteY10" fmla="*/ 66675 h 165100"/>
              <a:gd name="connsiteX11" fmla="*/ 487404 w 533441"/>
              <a:gd name="connsiteY11" fmla="*/ 15240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441" h="165100">
                <a:moveTo>
                  <a:pt x="487404" y="152400"/>
                </a:moveTo>
                <a:cubicBezTo>
                  <a:pt x="441367" y="165100"/>
                  <a:pt x="271464" y="147191"/>
                  <a:pt x="163554" y="142875"/>
                </a:cubicBezTo>
                <a:cubicBezTo>
                  <a:pt x="112696" y="140841"/>
                  <a:pt x="60750" y="144795"/>
                  <a:pt x="11154" y="133350"/>
                </a:cubicBezTo>
                <a:cubicBezTo>
                  <a:pt x="0" y="130776"/>
                  <a:pt x="28685" y="117312"/>
                  <a:pt x="39729" y="114300"/>
                </a:cubicBezTo>
                <a:cubicBezTo>
                  <a:pt x="64425" y="107565"/>
                  <a:pt x="90529" y="107950"/>
                  <a:pt x="115929" y="104775"/>
                </a:cubicBezTo>
                <a:cubicBezTo>
                  <a:pt x="122279" y="95250"/>
                  <a:pt x="130959" y="86919"/>
                  <a:pt x="134979" y="76200"/>
                </a:cubicBezTo>
                <a:cubicBezTo>
                  <a:pt x="140663" y="61041"/>
                  <a:pt x="136472" y="42631"/>
                  <a:pt x="144504" y="28575"/>
                </a:cubicBezTo>
                <a:cubicBezTo>
                  <a:pt x="153193" y="13369"/>
                  <a:pt x="186987" y="4889"/>
                  <a:pt x="201654" y="0"/>
                </a:cubicBezTo>
                <a:cubicBezTo>
                  <a:pt x="261979" y="3175"/>
                  <a:pt x="322398" y="4892"/>
                  <a:pt x="382629" y="9525"/>
                </a:cubicBezTo>
                <a:cubicBezTo>
                  <a:pt x="405014" y="11247"/>
                  <a:pt x="433429" y="3175"/>
                  <a:pt x="449304" y="19050"/>
                </a:cubicBezTo>
                <a:cubicBezTo>
                  <a:pt x="460752" y="30498"/>
                  <a:pt x="440932" y="50527"/>
                  <a:pt x="439779" y="66675"/>
                </a:cubicBezTo>
                <a:cubicBezTo>
                  <a:pt x="437743" y="95177"/>
                  <a:pt x="533441" y="139700"/>
                  <a:pt x="487404" y="152400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 flipV="1">
            <a:off x="3952875" y="68389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83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50</cp:revision>
  <dcterms:created xsi:type="dcterms:W3CDTF">2012-04-08T18:54:44Z</dcterms:created>
  <dcterms:modified xsi:type="dcterms:W3CDTF">2012-05-31T15:17:44Z</dcterms:modified>
</cp:coreProperties>
</file>