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7" autoAdjust="0"/>
    <p:restoredTop sz="94700" autoAdjust="0"/>
  </p:normalViewPr>
  <p:slideViewPr>
    <p:cSldViewPr>
      <p:cViewPr>
        <p:scale>
          <a:sx n="112" d="100"/>
          <a:sy n="112" d="100"/>
        </p:scale>
        <p:origin x="-1152" y="2100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51460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990600" y="2514600"/>
            <a:ext cx="2064501" cy="738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</a:p>
          <a:p>
            <a:r>
              <a:rPr lang="en-US" sz="1000" dirty="0" smtClean="0"/>
              <a:t>Legacy site               New active site </a:t>
            </a:r>
          </a:p>
          <a:p>
            <a:r>
              <a:rPr lang="en-US" sz="1000" dirty="0" smtClean="0"/>
              <a:t>(prior to 2010)                (2012)     </a:t>
            </a:r>
          </a:p>
          <a:p>
            <a:r>
              <a:rPr lang="en-US" sz="1000" dirty="0" smtClean="0"/>
              <a:t>                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err="1" smtClean="0"/>
              <a:t>Johnsongrass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kern="500" dirty="0" smtClean="0"/>
              <a:t>Sorghum </a:t>
            </a:r>
            <a:r>
              <a:rPr lang="en-US" sz="1600" i="1" kern="500" dirty="0" err="1" smtClean="0"/>
              <a:t>halepense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2320966" y="3061899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4733925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5529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85750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Multiply 28"/>
          <p:cNvSpPr/>
          <p:nvPr/>
        </p:nvSpPr>
        <p:spPr>
          <a:xfrm flipH="1" flipV="1">
            <a:off x="503872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 flipH="1" flipV="1">
            <a:off x="4000500" y="405765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4429125" y="4181475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 flipH="1" flipV="1">
            <a:off x="5029200" y="47244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 flipH="1" flipV="1">
            <a:off x="3819525" y="53721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 flipH="1" flipV="1">
            <a:off x="5181600" y="56388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 flipH="1" flipV="1">
            <a:off x="4572000" y="5114925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 flipH="1" flipV="1">
            <a:off x="4419600" y="4953000"/>
            <a:ext cx="76201" cy="76201"/>
          </a:xfrm>
          <a:prstGeom prst="ellipse">
            <a:avLst/>
          </a:prstGeom>
          <a:solidFill>
            <a:srgbClr val="FF0000"/>
          </a:solidFill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Isosceles Triangle 1"/>
          <p:cNvSpPr/>
          <p:nvPr/>
        </p:nvSpPr>
        <p:spPr>
          <a:xfrm>
            <a:off x="1097630" y="3042907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Isosceles Triangle 45"/>
          <p:cNvSpPr/>
          <p:nvPr/>
        </p:nvSpPr>
        <p:spPr>
          <a:xfrm>
            <a:off x="3055101" y="479298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Isosceles Triangle 47"/>
          <p:cNvSpPr/>
          <p:nvPr/>
        </p:nvSpPr>
        <p:spPr>
          <a:xfrm>
            <a:off x="3222974" y="489585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1" name="Isosceles Triangle 50"/>
          <p:cNvSpPr/>
          <p:nvPr/>
        </p:nvSpPr>
        <p:spPr>
          <a:xfrm>
            <a:off x="3047714" y="5060401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2" name="Isosceles Triangle 51"/>
          <p:cNvSpPr/>
          <p:nvPr/>
        </p:nvSpPr>
        <p:spPr>
          <a:xfrm>
            <a:off x="3222974" y="5216355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2889450" y="5521929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Isosceles Triangle 53"/>
          <p:cNvSpPr/>
          <p:nvPr/>
        </p:nvSpPr>
        <p:spPr>
          <a:xfrm>
            <a:off x="3217181" y="5527596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Isosceles Triangle 54"/>
          <p:cNvSpPr/>
          <p:nvPr/>
        </p:nvSpPr>
        <p:spPr>
          <a:xfrm>
            <a:off x="2933700" y="5810738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2952423" y="6186187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Isosceles Triangle 56"/>
          <p:cNvSpPr/>
          <p:nvPr/>
        </p:nvSpPr>
        <p:spPr>
          <a:xfrm>
            <a:off x="5638800" y="354207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Isosceles Triangle 57"/>
          <p:cNvSpPr/>
          <p:nvPr/>
        </p:nvSpPr>
        <p:spPr>
          <a:xfrm>
            <a:off x="5791200" y="369447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Isosceles Triangle 58"/>
          <p:cNvSpPr/>
          <p:nvPr/>
        </p:nvSpPr>
        <p:spPr>
          <a:xfrm>
            <a:off x="5499991" y="5358765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Isosceles Triangle 59"/>
          <p:cNvSpPr/>
          <p:nvPr/>
        </p:nvSpPr>
        <p:spPr>
          <a:xfrm>
            <a:off x="835707" y="7210999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Isosceles Triangle 60"/>
          <p:cNvSpPr/>
          <p:nvPr/>
        </p:nvSpPr>
        <p:spPr>
          <a:xfrm>
            <a:off x="5715000" y="4510982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Isosceles Triangle 61"/>
          <p:cNvSpPr/>
          <p:nvPr/>
        </p:nvSpPr>
        <p:spPr>
          <a:xfrm>
            <a:off x="759507" y="7591999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800100" y="8034663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4" name="Isosceles Triangle 63"/>
          <p:cNvSpPr/>
          <p:nvPr/>
        </p:nvSpPr>
        <p:spPr>
          <a:xfrm>
            <a:off x="723900" y="8311662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5" name="Isosceles Triangle 64"/>
          <p:cNvSpPr/>
          <p:nvPr/>
        </p:nvSpPr>
        <p:spPr>
          <a:xfrm>
            <a:off x="758083" y="897989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6" name="Isosceles Triangle 65"/>
          <p:cNvSpPr/>
          <p:nvPr/>
        </p:nvSpPr>
        <p:spPr>
          <a:xfrm>
            <a:off x="2887046" y="6689540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Isosceles Triangle 66"/>
          <p:cNvSpPr/>
          <p:nvPr/>
        </p:nvSpPr>
        <p:spPr>
          <a:xfrm>
            <a:off x="1021430" y="7915542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8" name="Isosceles Triangle 67"/>
          <p:cNvSpPr/>
          <p:nvPr/>
        </p:nvSpPr>
        <p:spPr>
          <a:xfrm>
            <a:off x="2082719" y="8734999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9" name="Isosceles Triangle 68"/>
          <p:cNvSpPr/>
          <p:nvPr/>
        </p:nvSpPr>
        <p:spPr>
          <a:xfrm>
            <a:off x="2082719" y="9031325"/>
            <a:ext cx="152400" cy="102870"/>
          </a:xfrm>
          <a:prstGeom prst="triangl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874" y="9652631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Map created by Robert Guggenheim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47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IFAS Entomology &amp; Nematology</cp:lastModifiedBy>
  <cp:revision>59</cp:revision>
  <dcterms:created xsi:type="dcterms:W3CDTF">2012-04-08T18:54:44Z</dcterms:created>
  <dcterms:modified xsi:type="dcterms:W3CDTF">2016-03-29T18:09:11Z</dcterms:modified>
</cp:coreProperties>
</file>