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7772400" cy="100584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22" autoAdjust="0"/>
    <p:restoredTop sz="94700" autoAdjust="0"/>
  </p:normalViewPr>
  <p:slideViewPr>
    <p:cSldViewPr>
      <p:cViewPr>
        <p:scale>
          <a:sx n="100" d="100"/>
          <a:sy n="100" d="100"/>
        </p:scale>
        <p:origin x="-2172" y="-7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4C19-2744-4C7F-9AC5-46F8C8D4AAD3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NATLw_Invasives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514600"/>
            <a:ext cx="6723256" cy="687719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Box 4"/>
          <p:cNvSpPr txBox="1"/>
          <p:nvPr/>
        </p:nvSpPr>
        <p:spPr>
          <a:xfrm>
            <a:off x="1066800" y="3886200"/>
            <a:ext cx="1015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NATL-east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429000"/>
            <a:ext cx="1283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NATL-west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0" y="7391400"/>
            <a:ext cx="1981200" cy="1400383"/>
          </a:xfrm>
          <a:prstGeom prst="rect">
            <a:avLst/>
          </a:prstGeom>
          <a:noFill/>
          <a:ln w="25400">
            <a:noFill/>
          </a:ln>
        </p:spPr>
        <p:txBody>
          <a:bodyPr wrap="square" lIns="45720" rIns="45720" rtlCol="0">
            <a:spAutoFit/>
          </a:bodyPr>
          <a:lstStyle/>
          <a:p>
            <a:r>
              <a:rPr lang="en-US" sz="1100" dirty="0" smtClean="0"/>
              <a:t>Definitions</a:t>
            </a:r>
          </a:p>
          <a:p>
            <a:r>
              <a:rPr lang="en-US" sz="1050" b="1" dirty="0" smtClean="0"/>
              <a:t>    </a:t>
            </a:r>
            <a:r>
              <a:rPr lang="en-US" sz="900" b="1" dirty="0" smtClean="0"/>
              <a:t>Legacy </a:t>
            </a:r>
            <a:r>
              <a:rPr lang="en-US" sz="900" b="1" dirty="0"/>
              <a:t>site</a:t>
            </a:r>
            <a:r>
              <a:rPr lang="en-US" sz="900" dirty="0"/>
              <a:t>.  </a:t>
            </a:r>
            <a:r>
              <a:rPr lang="en-US" sz="900" dirty="0" smtClean="0"/>
              <a:t>      </a:t>
            </a:r>
            <a:r>
              <a:rPr lang="en-US" sz="700" dirty="0" smtClean="0"/>
              <a:t>Site </a:t>
            </a:r>
            <a:r>
              <a:rPr lang="en-US" sz="700" dirty="0"/>
              <a:t>found and declared </a:t>
            </a:r>
            <a:endParaRPr lang="en-US" sz="700" dirty="0" smtClean="0"/>
          </a:p>
          <a:p>
            <a:r>
              <a:rPr lang="en-US" sz="700" dirty="0" smtClean="0"/>
              <a:t>                                          cleared prior to </a:t>
            </a:r>
            <a:r>
              <a:rPr lang="en-US" sz="700" dirty="0"/>
              <a:t>2009.</a:t>
            </a:r>
          </a:p>
          <a:p>
            <a:r>
              <a:rPr lang="en-US" sz="900" b="1" dirty="0" smtClean="0"/>
              <a:t>    Old </a:t>
            </a:r>
            <a:r>
              <a:rPr lang="en-US" sz="900" b="1" dirty="0"/>
              <a:t>active site</a:t>
            </a:r>
            <a:r>
              <a:rPr lang="en-US" sz="900" dirty="0"/>
              <a:t>.  </a:t>
            </a:r>
            <a:r>
              <a:rPr lang="en-US" sz="700" dirty="0"/>
              <a:t>Regularly monitored site </a:t>
            </a:r>
            <a:endParaRPr lang="en-US" sz="700" dirty="0" smtClean="0"/>
          </a:p>
          <a:p>
            <a:r>
              <a:rPr lang="en-US" sz="700" dirty="0" smtClean="0"/>
              <a:t>                                          known </a:t>
            </a:r>
            <a:r>
              <a:rPr lang="en-US" sz="700" dirty="0"/>
              <a:t>prior to May 2011 </a:t>
            </a:r>
            <a:r>
              <a:rPr lang="en-US" sz="700" dirty="0" smtClean="0"/>
              <a:t>  </a:t>
            </a:r>
          </a:p>
          <a:p>
            <a:r>
              <a:rPr lang="en-US" sz="700" dirty="0" smtClean="0"/>
              <a:t>                                          when </a:t>
            </a:r>
            <a:r>
              <a:rPr lang="en-US" sz="700" dirty="0"/>
              <a:t>Ethan Carter took </a:t>
            </a:r>
            <a:r>
              <a:rPr lang="en-US" sz="700" dirty="0" smtClean="0"/>
              <a:t>   </a:t>
            </a:r>
          </a:p>
          <a:p>
            <a:r>
              <a:rPr lang="en-US" sz="700" dirty="0" smtClean="0"/>
              <a:t>                                          charge </a:t>
            </a:r>
            <a:r>
              <a:rPr lang="en-US" sz="700" dirty="0"/>
              <a:t>of </a:t>
            </a:r>
            <a:r>
              <a:rPr lang="en-US" sz="700" dirty="0" err="1"/>
              <a:t>invasives</a:t>
            </a:r>
            <a:r>
              <a:rPr lang="en-US" sz="700" dirty="0"/>
              <a:t>.</a:t>
            </a:r>
          </a:p>
          <a:p>
            <a:r>
              <a:rPr lang="en-US" sz="1050" b="1" dirty="0" smtClean="0"/>
              <a:t>    </a:t>
            </a:r>
            <a:r>
              <a:rPr lang="en-US" sz="900" b="1" dirty="0" smtClean="0"/>
              <a:t>New </a:t>
            </a:r>
            <a:r>
              <a:rPr lang="en-US" sz="900" b="1" dirty="0"/>
              <a:t>active site</a:t>
            </a:r>
            <a:r>
              <a:rPr lang="en-US" sz="900" dirty="0"/>
              <a:t>. </a:t>
            </a:r>
            <a:r>
              <a:rPr lang="en-US" sz="700" dirty="0"/>
              <a:t>Regularly monitored site </a:t>
            </a:r>
            <a:r>
              <a:rPr lang="en-US" sz="700" dirty="0" smtClean="0"/>
              <a:t>                 </a:t>
            </a:r>
          </a:p>
          <a:p>
            <a:r>
              <a:rPr lang="en-US" sz="700" dirty="0" smtClean="0"/>
              <a:t>                                            discovered </a:t>
            </a:r>
            <a:r>
              <a:rPr lang="en-US" sz="700" dirty="0"/>
              <a:t>by Ethan </a:t>
            </a:r>
            <a:r>
              <a:rPr lang="en-US" sz="700" dirty="0" smtClean="0"/>
              <a:t>                  </a:t>
            </a:r>
          </a:p>
          <a:p>
            <a:r>
              <a:rPr lang="en-US" sz="700" dirty="0" smtClean="0"/>
              <a:t>                                            Carter</a:t>
            </a:r>
            <a:r>
              <a:rPr lang="en-US" sz="900" dirty="0" smtClean="0"/>
              <a:t>.</a:t>
            </a:r>
            <a:endParaRPr lang="en-US" sz="900" dirty="0"/>
          </a:p>
        </p:txBody>
      </p:sp>
      <p:pic>
        <p:nvPicPr>
          <p:cNvPr id="30" name="Picture 29" descr="NATLe_InvasiveMa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657" y="4267201"/>
            <a:ext cx="2030054" cy="2715198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85800" y="2514600"/>
            <a:ext cx="4191000" cy="61555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Legend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1000" dirty="0" smtClean="0"/>
              <a:t>        Legacy site       Old active site       New active site       Extent of infestation</a:t>
            </a:r>
            <a:br>
              <a:rPr lang="en-US" sz="1000" dirty="0" smtClean="0"/>
            </a:br>
            <a:endParaRPr lang="en-US" sz="1200" dirty="0"/>
          </a:p>
        </p:txBody>
      </p:sp>
      <p:sp>
        <p:nvSpPr>
          <p:cNvPr id="42" name="Isosceles Triangle 41"/>
          <p:cNvSpPr/>
          <p:nvPr/>
        </p:nvSpPr>
        <p:spPr>
          <a:xfrm>
            <a:off x="1257300" y="29241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191000" y="2914650"/>
            <a:ext cx="203200" cy="12192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9600" y="657681"/>
            <a:ext cx="7010400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Air potato</a:t>
            </a:r>
            <a:r>
              <a:rPr lang="en-US" sz="2000" b="1" kern="500" dirty="0" smtClean="0"/>
              <a:t> </a:t>
            </a:r>
            <a:r>
              <a:rPr lang="en-US" sz="1600" kern="500" dirty="0" smtClean="0"/>
              <a:t>(</a:t>
            </a:r>
            <a:r>
              <a:rPr lang="en-US" sz="1600" i="1" dirty="0" err="1" smtClean="0"/>
              <a:t>Dioscorea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bulbifera</a:t>
            </a:r>
            <a:r>
              <a:rPr lang="en-US" sz="1600" kern="500" dirty="0" smtClean="0"/>
              <a:t>)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Potential threat for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Major 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Moderate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Minor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Uncertain </a:t>
            </a:r>
            <a:br>
              <a:rPr lang="en-US" sz="1600" kern="500" dirty="0" smtClean="0"/>
            </a:br>
            <a:r>
              <a:rPr lang="en-US" sz="1600" kern="500" dirty="0" smtClean="0"/>
              <a:t>Current status in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Eradicated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Controlled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Diminished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Threatening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Current management: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Routine monitoring   </a:t>
            </a:r>
            <a:r>
              <a:rPr lang="en-US" sz="2400" kern="500" dirty="0" smtClean="0"/>
              <a:t>□ </a:t>
            </a:r>
            <a:r>
              <a:rPr lang="en-US" sz="1600" kern="500" dirty="0" smtClean="0"/>
              <a:t>Controlled when found  by: </a:t>
            </a:r>
          </a:p>
          <a:p>
            <a:pPr>
              <a:lnSpc>
                <a:spcPts val="2300"/>
              </a:lnSpc>
            </a:pPr>
            <a:r>
              <a:rPr lang="en-US" sz="2400" kern="500" dirty="0" smtClean="0"/>
              <a:t>    □</a:t>
            </a:r>
            <a:r>
              <a:rPr lang="en-US" sz="1600" kern="500" dirty="0" smtClean="0"/>
              <a:t> Manual removal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Herbicide applied to:      </a:t>
            </a:r>
            <a:r>
              <a:rPr lang="en-US" sz="1400" kern="500" dirty="0" smtClean="0"/>
              <a:t>foliage       stem or stump       soil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 flipH="1" flipV="1">
            <a:off x="2124075" y="29241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 flipV="1">
            <a:off x="3076575" y="292417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flipH="1" flipV="1">
            <a:off x="5486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H="1" flipV="1">
            <a:off x="4724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 flipH="1" flipV="1">
            <a:off x="68199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Isosceles Triangle 28"/>
          <p:cNvSpPr/>
          <p:nvPr/>
        </p:nvSpPr>
        <p:spPr>
          <a:xfrm>
            <a:off x="3048000" y="61722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flipH="1" flipV="1">
            <a:off x="3676650" y="682942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Multiply 37"/>
          <p:cNvSpPr/>
          <p:nvPr/>
        </p:nvSpPr>
        <p:spPr>
          <a:xfrm flipH="1" flipV="1">
            <a:off x="4552950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Multiply 22"/>
          <p:cNvSpPr/>
          <p:nvPr/>
        </p:nvSpPr>
        <p:spPr>
          <a:xfrm flipH="1" flipV="1">
            <a:off x="4724400" y="19716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Multiply 23"/>
          <p:cNvSpPr/>
          <p:nvPr/>
        </p:nvSpPr>
        <p:spPr>
          <a:xfrm flipH="1" flipV="1">
            <a:off x="3724275" y="10858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Multiply 24"/>
          <p:cNvSpPr/>
          <p:nvPr/>
        </p:nvSpPr>
        <p:spPr>
          <a:xfrm flipH="1" flipV="1">
            <a:off x="3829050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Multiply 25"/>
          <p:cNvSpPr/>
          <p:nvPr/>
        </p:nvSpPr>
        <p:spPr>
          <a:xfrm flipH="1" flipV="1">
            <a:off x="2581275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Multiply 26"/>
          <p:cNvSpPr/>
          <p:nvPr/>
        </p:nvSpPr>
        <p:spPr>
          <a:xfrm flipH="1" flipV="1">
            <a:off x="2676525" y="19621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Multiply 27"/>
          <p:cNvSpPr/>
          <p:nvPr/>
        </p:nvSpPr>
        <p:spPr>
          <a:xfrm flipH="1" flipV="1">
            <a:off x="990600" y="19621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2895600" y="3733800"/>
            <a:ext cx="173037" cy="148368"/>
          </a:xfrm>
          <a:custGeom>
            <a:avLst/>
            <a:gdLst>
              <a:gd name="connsiteX0" fmla="*/ 20637 w 173037"/>
              <a:gd name="connsiteY0" fmla="*/ 20253 h 148368"/>
              <a:gd name="connsiteX1" fmla="*/ 134937 w 173037"/>
              <a:gd name="connsiteY1" fmla="*/ 20253 h 148368"/>
              <a:gd name="connsiteX2" fmla="*/ 144462 w 173037"/>
              <a:gd name="connsiteY2" fmla="*/ 48828 h 148368"/>
              <a:gd name="connsiteX3" fmla="*/ 173037 w 173037"/>
              <a:gd name="connsiteY3" fmla="*/ 58353 h 148368"/>
              <a:gd name="connsiteX4" fmla="*/ 153987 w 173037"/>
              <a:gd name="connsiteY4" fmla="*/ 115503 h 148368"/>
              <a:gd name="connsiteX5" fmla="*/ 68262 w 173037"/>
              <a:gd name="connsiteY5" fmla="*/ 125028 h 148368"/>
              <a:gd name="connsiteX6" fmla="*/ 39687 w 173037"/>
              <a:gd name="connsiteY6" fmla="*/ 115503 h 148368"/>
              <a:gd name="connsiteX7" fmla="*/ 11112 w 173037"/>
              <a:gd name="connsiteY7" fmla="*/ 96453 h 148368"/>
              <a:gd name="connsiteX8" fmla="*/ 20637 w 173037"/>
              <a:gd name="connsiteY8" fmla="*/ 20253 h 148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037" h="148368">
                <a:moveTo>
                  <a:pt x="20637" y="20253"/>
                </a:moveTo>
                <a:cubicBezTo>
                  <a:pt x="41274" y="7553"/>
                  <a:pt x="94430" y="0"/>
                  <a:pt x="134937" y="20253"/>
                </a:cubicBezTo>
                <a:cubicBezTo>
                  <a:pt x="143917" y="24743"/>
                  <a:pt x="137362" y="41728"/>
                  <a:pt x="144462" y="48828"/>
                </a:cubicBezTo>
                <a:cubicBezTo>
                  <a:pt x="151562" y="55928"/>
                  <a:pt x="163512" y="55178"/>
                  <a:pt x="173037" y="58353"/>
                </a:cubicBezTo>
                <a:cubicBezTo>
                  <a:pt x="166687" y="77403"/>
                  <a:pt x="164630" y="98475"/>
                  <a:pt x="153987" y="115503"/>
                </a:cubicBezTo>
                <a:cubicBezTo>
                  <a:pt x="133446" y="148368"/>
                  <a:pt x="96040" y="131201"/>
                  <a:pt x="68262" y="125028"/>
                </a:cubicBezTo>
                <a:cubicBezTo>
                  <a:pt x="58461" y="122850"/>
                  <a:pt x="48667" y="119993"/>
                  <a:pt x="39687" y="115503"/>
                </a:cubicBezTo>
                <a:cubicBezTo>
                  <a:pt x="29448" y="110383"/>
                  <a:pt x="20637" y="102803"/>
                  <a:pt x="11112" y="96453"/>
                </a:cubicBezTo>
                <a:cubicBezTo>
                  <a:pt x="21882" y="42601"/>
                  <a:pt x="0" y="32953"/>
                  <a:pt x="20637" y="20253"/>
                </a:cubicBezTo>
                <a:close/>
              </a:path>
            </a:pathLst>
          </a:cu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flipH="1" flipV="1">
            <a:off x="2943225" y="37719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Isosceles Triangle 39"/>
          <p:cNvSpPr/>
          <p:nvPr/>
        </p:nvSpPr>
        <p:spPr>
          <a:xfrm>
            <a:off x="5124450" y="92202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/>
          <p:cNvSpPr/>
          <p:nvPr/>
        </p:nvSpPr>
        <p:spPr>
          <a:xfrm>
            <a:off x="5657850" y="923925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43"/>
          <p:cNvSpPr/>
          <p:nvPr/>
        </p:nvSpPr>
        <p:spPr>
          <a:xfrm>
            <a:off x="3028950" y="69342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3576637" y="6727705"/>
            <a:ext cx="262818" cy="286662"/>
          </a:xfrm>
          <a:custGeom>
            <a:avLst/>
            <a:gdLst>
              <a:gd name="connsiteX0" fmla="*/ 14288 w 262818"/>
              <a:gd name="connsiteY0" fmla="*/ 92195 h 286662"/>
              <a:gd name="connsiteX1" fmla="*/ 109538 w 262818"/>
              <a:gd name="connsiteY1" fmla="*/ 15995 h 286662"/>
              <a:gd name="connsiteX2" fmla="*/ 119063 w 262818"/>
              <a:gd name="connsiteY2" fmla="*/ 63620 h 286662"/>
              <a:gd name="connsiteX3" fmla="*/ 157163 w 262818"/>
              <a:gd name="connsiteY3" fmla="*/ 54095 h 286662"/>
              <a:gd name="connsiteX4" fmla="*/ 185738 w 262818"/>
              <a:gd name="connsiteY4" fmla="*/ 63620 h 286662"/>
              <a:gd name="connsiteX5" fmla="*/ 233363 w 262818"/>
              <a:gd name="connsiteY5" fmla="*/ 73145 h 286662"/>
              <a:gd name="connsiteX6" fmla="*/ 242888 w 262818"/>
              <a:gd name="connsiteY6" fmla="*/ 101720 h 286662"/>
              <a:gd name="connsiteX7" fmla="*/ 80963 w 262818"/>
              <a:gd name="connsiteY7" fmla="*/ 225545 h 286662"/>
              <a:gd name="connsiteX8" fmla="*/ 61913 w 262818"/>
              <a:gd name="connsiteY8" fmla="*/ 196970 h 286662"/>
              <a:gd name="connsiteX9" fmla="*/ 33338 w 262818"/>
              <a:gd name="connsiteY9" fmla="*/ 177920 h 286662"/>
              <a:gd name="connsiteX10" fmla="*/ 23813 w 262818"/>
              <a:gd name="connsiteY10" fmla="*/ 149345 h 286662"/>
              <a:gd name="connsiteX11" fmla="*/ 14288 w 262818"/>
              <a:gd name="connsiteY11" fmla="*/ 92195 h 286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2818" h="286662">
                <a:moveTo>
                  <a:pt x="14288" y="92195"/>
                </a:moveTo>
                <a:cubicBezTo>
                  <a:pt x="28576" y="69970"/>
                  <a:pt x="37558" y="0"/>
                  <a:pt x="109538" y="15995"/>
                </a:cubicBezTo>
                <a:cubicBezTo>
                  <a:pt x="125342" y="19507"/>
                  <a:pt x="115888" y="47745"/>
                  <a:pt x="119063" y="63620"/>
                </a:cubicBezTo>
                <a:cubicBezTo>
                  <a:pt x="131763" y="60445"/>
                  <a:pt x="144072" y="54095"/>
                  <a:pt x="157163" y="54095"/>
                </a:cubicBezTo>
                <a:cubicBezTo>
                  <a:pt x="167203" y="54095"/>
                  <a:pt x="175998" y="61185"/>
                  <a:pt x="185738" y="63620"/>
                </a:cubicBezTo>
                <a:cubicBezTo>
                  <a:pt x="201444" y="67547"/>
                  <a:pt x="217488" y="69970"/>
                  <a:pt x="233363" y="73145"/>
                </a:cubicBezTo>
                <a:cubicBezTo>
                  <a:pt x="236538" y="82670"/>
                  <a:pt x="242888" y="91680"/>
                  <a:pt x="242888" y="101720"/>
                </a:cubicBezTo>
                <a:cubicBezTo>
                  <a:pt x="242888" y="286662"/>
                  <a:pt x="262818" y="236911"/>
                  <a:pt x="80963" y="225545"/>
                </a:cubicBezTo>
                <a:cubicBezTo>
                  <a:pt x="74613" y="216020"/>
                  <a:pt x="70008" y="205065"/>
                  <a:pt x="61913" y="196970"/>
                </a:cubicBezTo>
                <a:cubicBezTo>
                  <a:pt x="53818" y="188875"/>
                  <a:pt x="40489" y="186859"/>
                  <a:pt x="33338" y="177920"/>
                </a:cubicBezTo>
                <a:cubicBezTo>
                  <a:pt x="27066" y="170080"/>
                  <a:pt x="26571" y="158999"/>
                  <a:pt x="23813" y="149345"/>
                </a:cubicBezTo>
                <a:cubicBezTo>
                  <a:pt x="11978" y="107922"/>
                  <a:pt x="0" y="114420"/>
                  <a:pt x="14288" y="92195"/>
                </a:cubicBezTo>
                <a:close/>
              </a:path>
            </a:pathLst>
          </a:custGeom>
          <a:noFill/>
          <a:ln w="158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/>
          <p:cNvSpPr/>
          <p:nvPr/>
        </p:nvSpPr>
        <p:spPr>
          <a:xfrm>
            <a:off x="3048000" y="64008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4962525" y="9163050"/>
            <a:ext cx="1047497" cy="349282"/>
          </a:xfrm>
          <a:custGeom>
            <a:avLst/>
            <a:gdLst>
              <a:gd name="connsiteX0" fmla="*/ 0 w 1047497"/>
              <a:gd name="connsiteY0" fmla="*/ 190500 h 349282"/>
              <a:gd name="connsiteX1" fmla="*/ 66675 w 1047497"/>
              <a:gd name="connsiteY1" fmla="*/ 123825 h 349282"/>
              <a:gd name="connsiteX2" fmla="*/ 161925 w 1047497"/>
              <a:gd name="connsiteY2" fmla="*/ 38100 h 349282"/>
              <a:gd name="connsiteX3" fmla="*/ 200025 w 1047497"/>
              <a:gd name="connsiteY3" fmla="*/ 0 h 349282"/>
              <a:gd name="connsiteX4" fmla="*/ 838200 w 1047497"/>
              <a:gd name="connsiteY4" fmla="*/ 9525 h 349282"/>
              <a:gd name="connsiteX5" fmla="*/ 895350 w 1047497"/>
              <a:gd name="connsiteY5" fmla="*/ 19050 h 349282"/>
              <a:gd name="connsiteX6" fmla="*/ 923925 w 1047497"/>
              <a:gd name="connsiteY6" fmla="*/ 28575 h 349282"/>
              <a:gd name="connsiteX7" fmla="*/ 1009650 w 1047497"/>
              <a:gd name="connsiteY7" fmla="*/ 47625 h 349282"/>
              <a:gd name="connsiteX8" fmla="*/ 1019175 w 1047497"/>
              <a:gd name="connsiteY8" fmla="*/ 161925 h 349282"/>
              <a:gd name="connsiteX9" fmla="*/ 990600 w 1047497"/>
              <a:gd name="connsiteY9" fmla="*/ 171450 h 349282"/>
              <a:gd name="connsiteX10" fmla="*/ 857250 w 1047497"/>
              <a:gd name="connsiteY10" fmla="*/ 190500 h 349282"/>
              <a:gd name="connsiteX11" fmla="*/ 523875 w 1047497"/>
              <a:gd name="connsiteY11" fmla="*/ 200025 h 349282"/>
              <a:gd name="connsiteX12" fmla="*/ 47625 w 1047497"/>
              <a:gd name="connsiteY12" fmla="*/ 123825 h 349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47497" h="349282">
                <a:moveTo>
                  <a:pt x="0" y="190500"/>
                </a:moveTo>
                <a:cubicBezTo>
                  <a:pt x="43669" y="124996"/>
                  <a:pt x="16380" y="140590"/>
                  <a:pt x="66675" y="123825"/>
                </a:cubicBezTo>
                <a:cubicBezTo>
                  <a:pt x="135050" y="55450"/>
                  <a:pt x="102272" y="82839"/>
                  <a:pt x="161925" y="38100"/>
                </a:cubicBezTo>
                <a:cubicBezTo>
                  <a:pt x="170392" y="12700"/>
                  <a:pt x="166158" y="0"/>
                  <a:pt x="200025" y="0"/>
                </a:cubicBezTo>
                <a:cubicBezTo>
                  <a:pt x="412774" y="0"/>
                  <a:pt x="625475" y="6350"/>
                  <a:pt x="838200" y="9525"/>
                </a:cubicBezTo>
                <a:cubicBezTo>
                  <a:pt x="857250" y="12700"/>
                  <a:pt x="876497" y="14860"/>
                  <a:pt x="895350" y="19050"/>
                </a:cubicBezTo>
                <a:cubicBezTo>
                  <a:pt x="905151" y="21228"/>
                  <a:pt x="914124" y="26397"/>
                  <a:pt x="923925" y="28575"/>
                </a:cubicBezTo>
                <a:cubicBezTo>
                  <a:pt x="1024505" y="50926"/>
                  <a:pt x="945324" y="26183"/>
                  <a:pt x="1009650" y="47625"/>
                </a:cubicBezTo>
                <a:cubicBezTo>
                  <a:pt x="1037667" y="89651"/>
                  <a:pt x="1047497" y="91121"/>
                  <a:pt x="1019175" y="161925"/>
                </a:cubicBezTo>
                <a:cubicBezTo>
                  <a:pt x="1015446" y="171247"/>
                  <a:pt x="1000487" y="169705"/>
                  <a:pt x="990600" y="171450"/>
                </a:cubicBezTo>
                <a:cubicBezTo>
                  <a:pt x="946382" y="179253"/>
                  <a:pt x="902067" y="187756"/>
                  <a:pt x="857250" y="190500"/>
                </a:cubicBezTo>
                <a:cubicBezTo>
                  <a:pt x="746287" y="197294"/>
                  <a:pt x="635000" y="196850"/>
                  <a:pt x="523875" y="200025"/>
                </a:cubicBezTo>
                <a:cubicBezTo>
                  <a:pt x="25404" y="190056"/>
                  <a:pt x="47625" y="349282"/>
                  <a:pt x="47625" y="123825"/>
                </a:cubicBezTo>
              </a:path>
            </a:pathLst>
          </a:cu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301875" y="5379702"/>
            <a:ext cx="291960" cy="1002048"/>
          </a:xfrm>
          <a:custGeom>
            <a:avLst/>
            <a:gdLst>
              <a:gd name="connsiteX0" fmla="*/ 3175 w 291960"/>
              <a:gd name="connsiteY0" fmla="*/ 173373 h 1002048"/>
              <a:gd name="connsiteX1" fmla="*/ 31750 w 291960"/>
              <a:gd name="connsiteY1" fmla="*/ 87648 h 1002048"/>
              <a:gd name="connsiteX2" fmla="*/ 41275 w 291960"/>
              <a:gd name="connsiteY2" fmla="*/ 20973 h 1002048"/>
              <a:gd name="connsiteX3" fmla="*/ 98425 w 291960"/>
              <a:gd name="connsiteY3" fmla="*/ 1923 h 1002048"/>
              <a:gd name="connsiteX4" fmla="*/ 146050 w 291960"/>
              <a:gd name="connsiteY4" fmla="*/ 11448 h 1002048"/>
              <a:gd name="connsiteX5" fmla="*/ 165100 w 291960"/>
              <a:gd name="connsiteY5" fmla="*/ 68598 h 1002048"/>
              <a:gd name="connsiteX6" fmla="*/ 155575 w 291960"/>
              <a:gd name="connsiteY6" fmla="*/ 192423 h 1002048"/>
              <a:gd name="connsiteX7" fmla="*/ 174625 w 291960"/>
              <a:gd name="connsiteY7" fmla="*/ 316248 h 1002048"/>
              <a:gd name="connsiteX8" fmla="*/ 174625 w 291960"/>
              <a:gd name="connsiteY8" fmla="*/ 592473 h 1002048"/>
              <a:gd name="connsiteX9" fmla="*/ 193675 w 291960"/>
              <a:gd name="connsiteY9" fmla="*/ 668673 h 1002048"/>
              <a:gd name="connsiteX10" fmla="*/ 222250 w 291960"/>
              <a:gd name="connsiteY10" fmla="*/ 687723 h 1002048"/>
              <a:gd name="connsiteX11" fmla="*/ 250825 w 291960"/>
              <a:gd name="connsiteY11" fmla="*/ 821073 h 1002048"/>
              <a:gd name="connsiteX12" fmla="*/ 212725 w 291960"/>
              <a:gd name="connsiteY12" fmla="*/ 992523 h 1002048"/>
              <a:gd name="connsiteX13" fmla="*/ 146050 w 291960"/>
              <a:gd name="connsiteY13" fmla="*/ 1002048 h 1002048"/>
              <a:gd name="connsiteX14" fmla="*/ 146050 w 291960"/>
              <a:gd name="connsiteY14" fmla="*/ 868698 h 1002048"/>
              <a:gd name="connsiteX15" fmla="*/ 165100 w 291960"/>
              <a:gd name="connsiteY15" fmla="*/ 773448 h 1002048"/>
              <a:gd name="connsiteX16" fmla="*/ 155575 w 291960"/>
              <a:gd name="connsiteY16" fmla="*/ 649623 h 1002048"/>
              <a:gd name="connsiteX17" fmla="*/ 136525 w 291960"/>
              <a:gd name="connsiteY17" fmla="*/ 592473 h 1002048"/>
              <a:gd name="connsiteX18" fmla="*/ 107950 w 291960"/>
              <a:gd name="connsiteY18" fmla="*/ 573423 h 1002048"/>
              <a:gd name="connsiteX19" fmla="*/ 60325 w 291960"/>
              <a:gd name="connsiteY19" fmla="*/ 487698 h 1002048"/>
              <a:gd name="connsiteX20" fmla="*/ 41275 w 291960"/>
              <a:gd name="connsiteY20" fmla="*/ 316248 h 1002048"/>
              <a:gd name="connsiteX21" fmla="*/ 31750 w 291960"/>
              <a:gd name="connsiteY21" fmla="*/ 278148 h 1002048"/>
              <a:gd name="connsiteX22" fmla="*/ 12700 w 291960"/>
              <a:gd name="connsiteY22" fmla="*/ 249573 h 1002048"/>
              <a:gd name="connsiteX23" fmla="*/ 3175 w 291960"/>
              <a:gd name="connsiteY23" fmla="*/ 173373 h 100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91960" h="1002048">
                <a:moveTo>
                  <a:pt x="3175" y="173373"/>
                </a:moveTo>
                <a:cubicBezTo>
                  <a:pt x="6350" y="146385"/>
                  <a:pt x="21484" y="154379"/>
                  <a:pt x="31750" y="87648"/>
                </a:cubicBezTo>
                <a:cubicBezTo>
                  <a:pt x="35164" y="65458"/>
                  <a:pt x="27492" y="38694"/>
                  <a:pt x="41275" y="20973"/>
                </a:cubicBezTo>
                <a:cubicBezTo>
                  <a:pt x="53603" y="5122"/>
                  <a:pt x="98425" y="1923"/>
                  <a:pt x="98425" y="1923"/>
                </a:cubicBezTo>
                <a:cubicBezTo>
                  <a:pt x="114300" y="5098"/>
                  <a:pt x="134602" y="0"/>
                  <a:pt x="146050" y="11448"/>
                </a:cubicBezTo>
                <a:cubicBezTo>
                  <a:pt x="160249" y="25647"/>
                  <a:pt x="165100" y="68598"/>
                  <a:pt x="165100" y="68598"/>
                </a:cubicBezTo>
                <a:cubicBezTo>
                  <a:pt x="161925" y="109873"/>
                  <a:pt x="155575" y="151026"/>
                  <a:pt x="155575" y="192423"/>
                </a:cubicBezTo>
                <a:cubicBezTo>
                  <a:pt x="155575" y="204679"/>
                  <a:pt x="171952" y="300212"/>
                  <a:pt x="174625" y="316248"/>
                </a:cubicBezTo>
                <a:cubicBezTo>
                  <a:pt x="164129" y="463198"/>
                  <a:pt x="159534" y="441561"/>
                  <a:pt x="174625" y="592473"/>
                </a:cubicBezTo>
                <a:cubicBezTo>
                  <a:pt x="174828" y="594506"/>
                  <a:pt x="186033" y="659120"/>
                  <a:pt x="193675" y="668673"/>
                </a:cubicBezTo>
                <a:cubicBezTo>
                  <a:pt x="200826" y="677612"/>
                  <a:pt x="212725" y="681373"/>
                  <a:pt x="222250" y="687723"/>
                </a:cubicBezTo>
                <a:cubicBezTo>
                  <a:pt x="249395" y="769157"/>
                  <a:pt x="238809" y="724948"/>
                  <a:pt x="250825" y="821073"/>
                </a:cubicBezTo>
                <a:cubicBezTo>
                  <a:pt x="244124" y="934991"/>
                  <a:pt x="291960" y="976676"/>
                  <a:pt x="212725" y="992523"/>
                </a:cubicBezTo>
                <a:cubicBezTo>
                  <a:pt x="190710" y="996926"/>
                  <a:pt x="168275" y="998873"/>
                  <a:pt x="146050" y="1002048"/>
                </a:cubicBezTo>
                <a:cubicBezTo>
                  <a:pt x="126630" y="943788"/>
                  <a:pt x="131442" y="970951"/>
                  <a:pt x="146050" y="868698"/>
                </a:cubicBezTo>
                <a:cubicBezTo>
                  <a:pt x="150629" y="836645"/>
                  <a:pt x="165100" y="773448"/>
                  <a:pt x="165100" y="773448"/>
                </a:cubicBezTo>
                <a:cubicBezTo>
                  <a:pt x="161925" y="732173"/>
                  <a:pt x="162031" y="690513"/>
                  <a:pt x="155575" y="649623"/>
                </a:cubicBezTo>
                <a:cubicBezTo>
                  <a:pt x="152443" y="629788"/>
                  <a:pt x="153233" y="603612"/>
                  <a:pt x="136525" y="592473"/>
                </a:cubicBezTo>
                <a:lnTo>
                  <a:pt x="107950" y="573423"/>
                </a:lnTo>
                <a:cubicBezTo>
                  <a:pt x="64281" y="507919"/>
                  <a:pt x="77090" y="537993"/>
                  <a:pt x="60325" y="487698"/>
                </a:cubicBezTo>
                <a:cubicBezTo>
                  <a:pt x="56656" y="451011"/>
                  <a:pt x="48016" y="356696"/>
                  <a:pt x="41275" y="316248"/>
                </a:cubicBezTo>
                <a:cubicBezTo>
                  <a:pt x="39123" y="303335"/>
                  <a:pt x="36907" y="290180"/>
                  <a:pt x="31750" y="278148"/>
                </a:cubicBezTo>
                <a:cubicBezTo>
                  <a:pt x="27241" y="267626"/>
                  <a:pt x="17820" y="259812"/>
                  <a:pt x="12700" y="249573"/>
                </a:cubicBezTo>
                <a:cubicBezTo>
                  <a:pt x="2171" y="228515"/>
                  <a:pt x="0" y="200361"/>
                  <a:pt x="3175" y="173373"/>
                </a:cubicBezTo>
                <a:close/>
              </a:path>
            </a:pathLst>
          </a:custGeom>
          <a:noFill/>
          <a:ln w="158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flipH="1" flipV="1">
            <a:off x="2381250" y="57150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77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UF/IFAS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J. Walker</dc:creator>
  <cp:lastModifiedBy>Walker's Lab</cp:lastModifiedBy>
  <cp:revision>52</cp:revision>
  <dcterms:created xsi:type="dcterms:W3CDTF">2012-04-08T18:54:44Z</dcterms:created>
  <dcterms:modified xsi:type="dcterms:W3CDTF">2012-05-04T15:02:35Z</dcterms:modified>
</cp:coreProperties>
</file>