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7" autoAdjust="0"/>
    <p:restoredTop sz="94700" autoAdjust="0"/>
  </p:normalViewPr>
  <p:slideViewPr>
    <p:cSldViewPr>
      <p:cViewPr>
        <p:scale>
          <a:sx n="100" d="100"/>
          <a:sy n="100" d="100"/>
        </p:scale>
        <p:origin x="-2124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Japanese Climbing Fern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smtClean="0"/>
              <a:t>Lygodium </a:t>
            </a:r>
            <a:r>
              <a:rPr lang="en-US" sz="1600" i="1" dirty="0" err="1" smtClean="0"/>
              <a:t>japonicum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3724275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3838575" y="13716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581275" y="16764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4724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6670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/>
          <p:nvPr/>
        </p:nvSpPr>
        <p:spPr>
          <a:xfrm>
            <a:off x="4905375" y="6858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 flipV="1">
            <a:off x="4410075" y="82200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 flipV="1">
            <a:off x="5562599" y="56197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H="1" flipV="1">
            <a:off x="4562475" y="80962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 flipV="1">
            <a:off x="4038600" y="43243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 flipH="1" flipV="1">
            <a:off x="3933825" y="45339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84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51</cp:revision>
  <dcterms:created xsi:type="dcterms:W3CDTF">2012-04-08T18:54:44Z</dcterms:created>
  <dcterms:modified xsi:type="dcterms:W3CDTF">2012-05-07T16:06:24Z</dcterms:modified>
</cp:coreProperties>
</file>