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4700" autoAdjust="0"/>
  </p:normalViewPr>
  <p:slideViewPr>
    <p:cSldViewPr>
      <p:cViewPr>
        <p:scale>
          <a:sx n="100" d="100"/>
          <a:sy n="100" d="100"/>
        </p:scale>
        <p:origin x="-996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Legacy site       Young trees abundant       Mature trees removed 2011-12</a:t>
            </a:r>
          </a:p>
          <a:p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08585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White </a:t>
            </a:r>
            <a:r>
              <a:rPr lang="en-US" sz="2000" b="1" dirty="0" err="1" smtClean="0"/>
              <a:t>Leadtree</a:t>
            </a:r>
            <a:r>
              <a:rPr lang="en-US" sz="2000" b="1" dirty="0" smtClean="0"/>
              <a:t> 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Leucaena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leucocephala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4312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505200" y="29051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2676525" y="19526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4552950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5048250" y="137160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4933950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47244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 36"/>
          <p:cNvSpPr/>
          <p:nvPr/>
        </p:nvSpPr>
        <p:spPr>
          <a:xfrm>
            <a:off x="2057400" y="2895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>
            <a:off x="3200400" y="67818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3505200" y="3810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43652" y="5464123"/>
            <a:ext cx="263348" cy="246625"/>
          </a:xfrm>
          <a:custGeom>
            <a:avLst/>
            <a:gdLst>
              <a:gd name="connsiteX0" fmla="*/ 61548 w 263348"/>
              <a:gd name="connsiteY0" fmla="*/ 193727 h 246625"/>
              <a:gd name="connsiteX1" fmla="*/ 223473 w 263348"/>
              <a:gd name="connsiteY1" fmla="*/ 212777 h 246625"/>
              <a:gd name="connsiteX2" fmla="*/ 242523 w 263348"/>
              <a:gd name="connsiteY2" fmla="*/ 174677 h 246625"/>
              <a:gd name="connsiteX3" fmla="*/ 52023 w 263348"/>
              <a:gd name="connsiteY3" fmla="*/ 41327 h 246625"/>
              <a:gd name="connsiteX4" fmla="*/ 23448 w 263348"/>
              <a:gd name="connsiteY4" fmla="*/ 50852 h 246625"/>
              <a:gd name="connsiteX5" fmla="*/ 61548 w 263348"/>
              <a:gd name="connsiteY5" fmla="*/ 98477 h 246625"/>
              <a:gd name="connsiteX6" fmla="*/ 80598 w 263348"/>
              <a:gd name="connsiteY6" fmla="*/ 155627 h 246625"/>
              <a:gd name="connsiteX7" fmla="*/ 90123 w 263348"/>
              <a:gd name="connsiteY7" fmla="*/ 203252 h 246625"/>
              <a:gd name="connsiteX8" fmla="*/ 61548 w 263348"/>
              <a:gd name="connsiteY8" fmla="*/ 193727 h 24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348" h="246625">
                <a:moveTo>
                  <a:pt x="61548" y="193727"/>
                </a:moveTo>
                <a:cubicBezTo>
                  <a:pt x="83773" y="195314"/>
                  <a:pt x="128699" y="246625"/>
                  <a:pt x="223473" y="212777"/>
                </a:cubicBezTo>
                <a:cubicBezTo>
                  <a:pt x="236845" y="208001"/>
                  <a:pt x="236173" y="187377"/>
                  <a:pt x="242523" y="174677"/>
                </a:cubicBezTo>
                <a:cubicBezTo>
                  <a:pt x="216099" y="2919"/>
                  <a:pt x="263348" y="41327"/>
                  <a:pt x="52023" y="41327"/>
                </a:cubicBezTo>
                <a:cubicBezTo>
                  <a:pt x="41983" y="41327"/>
                  <a:pt x="32973" y="47677"/>
                  <a:pt x="23448" y="50852"/>
                </a:cubicBezTo>
                <a:cubicBezTo>
                  <a:pt x="58186" y="155065"/>
                  <a:pt x="0" y="0"/>
                  <a:pt x="61548" y="98477"/>
                </a:cubicBezTo>
                <a:cubicBezTo>
                  <a:pt x="72191" y="115505"/>
                  <a:pt x="76660" y="135936"/>
                  <a:pt x="80598" y="155627"/>
                </a:cubicBezTo>
                <a:cubicBezTo>
                  <a:pt x="83773" y="171502"/>
                  <a:pt x="105482" y="198132"/>
                  <a:pt x="90123" y="203252"/>
                </a:cubicBezTo>
                <a:cubicBezTo>
                  <a:pt x="73084" y="208932"/>
                  <a:pt x="39323" y="192140"/>
                  <a:pt x="61548" y="193727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 flipV="1">
            <a:off x="3571875" y="55530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53</cp:revision>
  <dcterms:created xsi:type="dcterms:W3CDTF">2012-04-08T18:54:44Z</dcterms:created>
  <dcterms:modified xsi:type="dcterms:W3CDTF">2012-05-31T15:04:13Z</dcterms:modified>
</cp:coreProperties>
</file>