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10" autoAdjust="0"/>
    <p:restoredTop sz="94700" autoAdjust="0"/>
  </p:normalViewPr>
  <p:slideViewPr>
    <p:cSldViewPr>
      <p:cViewPr>
        <p:scale>
          <a:sx n="100" d="100"/>
          <a:sy n="100" d="100"/>
        </p:scale>
        <p:origin x="-2178" y="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9906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1" y="4215766"/>
            <a:ext cx="2106966" cy="281806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1"/>
            <a:ext cx="4191000" cy="76944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       Legacy site    Young trees abundant    Mature trees removed 2011-12 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238250" y="29813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Chinese </a:t>
            </a:r>
            <a:r>
              <a:rPr lang="en-US" sz="2000" b="1" dirty="0" err="1" smtClean="0"/>
              <a:t>Tallowtree</a:t>
            </a:r>
            <a:r>
              <a:rPr lang="en-US" sz="2000" b="1" kern="500" dirty="0" smtClean="0"/>
              <a:t> </a:t>
            </a:r>
            <a:r>
              <a:rPr lang="en-US" sz="1600" kern="500" dirty="0" smtClean="0"/>
              <a:t>(</a:t>
            </a:r>
            <a:r>
              <a:rPr lang="en-US" sz="1600" i="1" dirty="0" err="1" smtClean="0"/>
              <a:t>Sapium</a:t>
            </a:r>
            <a:r>
              <a:rPr lang="en-US" sz="1600" dirty="0" smtClean="0"/>
              <a:t> </a:t>
            </a:r>
            <a:r>
              <a:rPr lang="en-US" sz="1600" i="1" dirty="0" err="1" smtClean="0"/>
              <a:t>sebiferum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286000" y="29718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686175" y="294322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2190750" y="29337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 flipH="1" flipV="1">
            <a:off x="5048250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4552950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2581275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3838575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 flipH="1" flipV="1">
            <a:off x="6305550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Multiply 36"/>
          <p:cNvSpPr/>
          <p:nvPr/>
        </p:nvSpPr>
        <p:spPr>
          <a:xfrm flipH="1" flipV="1">
            <a:off x="2857500" y="10763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Multiply 38"/>
          <p:cNvSpPr/>
          <p:nvPr/>
        </p:nvSpPr>
        <p:spPr>
          <a:xfrm flipH="1" flipV="1">
            <a:off x="5486400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Multiply 39"/>
          <p:cNvSpPr/>
          <p:nvPr/>
        </p:nvSpPr>
        <p:spPr>
          <a:xfrm flipH="1" flipV="1">
            <a:off x="2667000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Isosceles Triangle 40"/>
          <p:cNvSpPr/>
          <p:nvPr/>
        </p:nvSpPr>
        <p:spPr>
          <a:xfrm>
            <a:off x="5562600" y="58674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743200" y="72390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 flipV="1">
            <a:off x="2838450" y="72675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 flipH="1" flipV="1">
            <a:off x="5715000" y="50292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 flipH="1" flipV="1">
            <a:off x="3886200" y="68580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Freeform 52"/>
          <p:cNvSpPr/>
          <p:nvPr/>
        </p:nvSpPr>
        <p:spPr>
          <a:xfrm>
            <a:off x="4267200" y="61722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572000" y="75438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 flipV="1">
            <a:off x="4371975" y="62007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 flipH="1" flipV="1">
            <a:off x="4695825" y="75723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 flipH="1" flipV="1">
            <a:off x="5038725" y="37719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 flipH="1" flipV="1">
            <a:off x="4991100" y="38004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 flipH="1" flipV="1">
            <a:off x="1752600" y="435292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 flipH="1" flipV="1">
            <a:off x="1885950" y="92202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reeform 56"/>
          <p:cNvSpPr/>
          <p:nvPr/>
        </p:nvSpPr>
        <p:spPr>
          <a:xfrm>
            <a:off x="1781175" y="91821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flipH="1" flipV="1">
            <a:off x="5143500" y="35337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Freeform 58"/>
          <p:cNvSpPr/>
          <p:nvPr/>
        </p:nvSpPr>
        <p:spPr>
          <a:xfrm>
            <a:off x="5029200" y="35052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Walker's Lab</cp:lastModifiedBy>
  <cp:revision>54</cp:revision>
  <dcterms:created xsi:type="dcterms:W3CDTF">2012-04-08T18:54:44Z</dcterms:created>
  <dcterms:modified xsi:type="dcterms:W3CDTF">2012-05-23T22:10:04Z</dcterms:modified>
</cp:coreProperties>
</file>