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7772400" cy="100584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55" autoAdjust="0"/>
    <p:restoredTop sz="94700" autoAdjust="0"/>
  </p:normalViewPr>
  <p:slideViewPr>
    <p:cSldViewPr>
      <p:cViewPr>
        <p:scale>
          <a:sx n="100" d="100"/>
          <a:sy n="100" d="100"/>
        </p:scale>
        <p:origin x="-1962" y="1302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5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1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3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3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5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5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54C19-2744-4C7F-9AC5-46F8C8D4AAD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9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NATLw_Invasives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514600"/>
            <a:ext cx="6723256" cy="687719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5" name="TextBox 4"/>
          <p:cNvSpPr txBox="1"/>
          <p:nvPr/>
        </p:nvSpPr>
        <p:spPr>
          <a:xfrm>
            <a:off x="1066800" y="3810000"/>
            <a:ext cx="1015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NATL-east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4038600"/>
            <a:ext cx="17988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 □ No sites in NATL-east</a:t>
            </a:r>
            <a:br>
              <a:rPr lang="en-US" sz="1100" dirty="0" smtClean="0"/>
            </a:br>
            <a:r>
              <a:rPr lang="en-US" sz="1100" dirty="0" smtClean="0"/>
              <a:t> □ See larger map for details</a:t>
            </a:r>
            <a:endParaRPr lang="en-US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3429000"/>
            <a:ext cx="1283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NATL-west</a:t>
            </a:r>
            <a:endParaRPr lang="en-US" sz="2000" dirty="0"/>
          </a:p>
        </p:txBody>
      </p:sp>
      <p:pic>
        <p:nvPicPr>
          <p:cNvPr id="30" name="Picture 29" descr="NATLe_InvasiveMap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4419600"/>
            <a:ext cx="1802167" cy="241039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685800" y="2514600"/>
            <a:ext cx="4343400" cy="58477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Legend</a:t>
            </a:r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en-US" sz="1000" dirty="0" smtClean="0"/>
              <a:t> Legacy </a:t>
            </a:r>
            <a:r>
              <a:rPr lang="en-US" sz="1000" dirty="0" smtClean="0"/>
              <a:t>site</a:t>
            </a:r>
            <a:r>
              <a:rPr lang="en-US" sz="1000" dirty="0" smtClean="0"/>
              <a:t> </a:t>
            </a:r>
            <a:r>
              <a:rPr lang="en-US" sz="1000" dirty="0" smtClean="0"/>
              <a:t>	Young trees abundant       Mature trees removed 2011-12</a:t>
            </a:r>
          </a:p>
          <a:p>
            <a:endParaRPr lang="en-US" sz="1000" dirty="0" smtClean="0"/>
          </a:p>
        </p:txBody>
      </p:sp>
      <p:sp>
        <p:nvSpPr>
          <p:cNvPr id="42" name="Isosceles Triangle 41"/>
          <p:cNvSpPr/>
          <p:nvPr/>
        </p:nvSpPr>
        <p:spPr>
          <a:xfrm>
            <a:off x="1085850" y="292417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09600" y="657681"/>
            <a:ext cx="7010400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kern="500" dirty="0" smtClean="0"/>
              <a:t>Chinaberry Tree </a:t>
            </a:r>
            <a:r>
              <a:rPr lang="en-US" sz="1600" kern="500" dirty="0" smtClean="0"/>
              <a:t>(</a:t>
            </a:r>
            <a:r>
              <a:rPr lang="en-US" sz="1600" i="1" kern="500" dirty="0" err="1" smtClean="0"/>
              <a:t>Melia</a:t>
            </a:r>
            <a:r>
              <a:rPr lang="en-US" sz="1600" i="1" kern="500" dirty="0" smtClean="0"/>
              <a:t> </a:t>
            </a:r>
            <a:r>
              <a:rPr lang="en-US" sz="1600" i="1" kern="500" dirty="0" err="1" smtClean="0"/>
              <a:t>azedarach</a:t>
            </a:r>
            <a:r>
              <a:rPr lang="en-US" sz="1600" kern="500" dirty="0" smtClean="0"/>
              <a:t>)</a:t>
            </a:r>
          </a:p>
          <a:p>
            <a:pPr>
              <a:lnSpc>
                <a:spcPts val="2300"/>
              </a:lnSpc>
            </a:pPr>
            <a:r>
              <a:rPr lang="en-US" sz="1600" kern="500" dirty="0" smtClean="0"/>
              <a:t>Potential threat for NATL: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Major 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Moderate 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Minor 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Uncertain </a:t>
            </a:r>
            <a:br>
              <a:rPr lang="en-US" sz="1600" kern="500" dirty="0" smtClean="0"/>
            </a:br>
            <a:r>
              <a:rPr lang="en-US" sz="1600" kern="500" dirty="0" smtClean="0"/>
              <a:t>Current status in NATL: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Eradicated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Controlled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Diminished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Threatening</a:t>
            </a:r>
          </a:p>
          <a:p>
            <a:pPr>
              <a:lnSpc>
                <a:spcPts val="2300"/>
              </a:lnSpc>
            </a:pPr>
            <a:r>
              <a:rPr lang="en-US" sz="1600" kern="500" dirty="0" smtClean="0"/>
              <a:t>Current management: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Routine monitoring   </a:t>
            </a:r>
            <a:r>
              <a:rPr lang="en-US" sz="2400" kern="500" dirty="0" smtClean="0"/>
              <a:t>□ </a:t>
            </a:r>
            <a:r>
              <a:rPr lang="en-US" sz="1600" kern="500" dirty="0" smtClean="0"/>
              <a:t>Controlled when found  by: </a:t>
            </a:r>
          </a:p>
          <a:p>
            <a:pPr>
              <a:lnSpc>
                <a:spcPts val="2300"/>
              </a:lnSpc>
            </a:pPr>
            <a:r>
              <a:rPr lang="en-US" sz="2400" kern="500" dirty="0" smtClean="0"/>
              <a:t>    □</a:t>
            </a:r>
            <a:r>
              <a:rPr lang="en-US" sz="1600" kern="500" dirty="0" smtClean="0"/>
              <a:t> Manual removal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Herbicide applied to:      </a:t>
            </a:r>
            <a:r>
              <a:rPr lang="en-US" sz="1400" kern="500" dirty="0" smtClean="0"/>
              <a:t>foliage       stem or stump       soil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 flipH="1" flipV="1">
            <a:off x="2276475" y="2924175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 flipH="1" flipV="1">
            <a:off x="3867150" y="2924175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 flipH="1" flipV="1">
            <a:off x="54864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 flipH="1" flipV="1">
            <a:off x="47244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 flipH="1" flipV="1">
            <a:off x="6819900" y="1981196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Multiply 21"/>
          <p:cNvSpPr/>
          <p:nvPr/>
        </p:nvSpPr>
        <p:spPr>
          <a:xfrm flipH="1" flipV="1">
            <a:off x="800100" y="4143375"/>
            <a:ext cx="76200" cy="762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 22"/>
          <p:cNvSpPr/>
          <p:nvPr/>
        </p:nvSpPr>
        <p:spPr>
          <a:xfrm>
            <a:off x="2171700" y="2895600"/>
            <a:ext cx="254000" cy="152400"/>
          </a:xfrm>
          <a:custGeom>
            <a:avLst/>
            <a:gdLst>
              <a:gd name="connsiteX0" fmla="*/ 10819 w 505341"/>
              <a:gd name="connsiteY0" fmla="*/ 115871 h 500081"/>
              <a:gd name="connsiteX1" fmla="*/ 29480 w 505341"/>
              <a:gd name="connsiteY1" fmla="*/ 59887 h 500081"/>
              <a:gd name="connsiteX2" fmla="*/ 57472 w 505341"/>
              <a:gd name="connsiteY2" fmla="*/ 50556 h 500081"/>
              <a:gd name="connsiteX3" fmla="*/ 85463 w 505341"/>
              <a:gd name="connsiteY3" fmla="*/ 31895 h 500081"/>
              <a:gd name="connsiteX4" fmla="*/ 281406 w 505341"/>
              <a:gd name="connsiteY4" fmla="*/ 13234 h 500081"/>
              <a:gd name="connsiteX5" fmla="*/ 440027 w 505341"/>
              <a:gd name="connsiteY5" fmla="*/ 41226 h 500081"/>
              <a:gd name="connsiteX6" fmla="*/ 477349 w 505341"/>
              <a:gd name="connsiteY6" fmla="*/ 125201 h 500081"/>
              <a:gd name="connsiteX7" fmla="*/ 486680 w 505341"/>
              <a:gd name="connsiteY7" fmla="*/ 153193 h 500081"/>
              <a:gd name="connsiteX8" fmla="*/ 496010 w 505341"/>
              <a:gd name="connsiteY8" fmla="*/ 181185 h 500081"/>
              <a:gd name="connsiteX9" fmla="*/ 505341 w 505341"/>
              <a:gd name="connsiteY9" fmla="*/ 209177 h 500081"/>
              <a:gd name="connsiteX10" fmla="*/ 496010 w 505341"/>
              <a:gd name="connsiteY10" fmla="*/ 377128 h 500081"/>
              <a:gd name="connsiteX11" fmla="*/ 477349 w 505341"/>
              <a:gd name="connsiteY11" fmla="*/ 442442 h 500081"/>
              <a:gd name="connsiteX12" fmla="*/ 449357 w 505341"/>
              <a:gd name="connsiteY12" fmla="*/ 451773 h 500081"/>
              <a:gd name="connsiteX13" fmla="*/ 421365 w 505341"/>
              <a:gd name="connsiteY13" fmla="*/ 479765 h 500081"/>
              <a:gd name="connsiteX14" fmla="*/ 234753 w 505341"/>
              <a:gd name="connsiteY14" fmla="*/ 479765 h 500081"/>
              <a:gd name="connsiteX15" fmla="*/ 206761 w 505341"/>
              <a:gd name="connsiteY15" fmla="*/ 451773 h 500081"/>
              <a:gd name="connsiteX16" fmla="*/ 169439 w 505341"/>
              <a:gd name="connsiteY16" fmla="*/ 395789 h 500081"/>
              <a:gd name="connsiteX17" fmla="*/ 150778 w 505341"/>
              <a:gd name="connsiteY17" fmla="*/ 367797 h 500081"/>
              <a:gd name="connsiteX18" fmla="*/ 132116 w 505341"/>
              <a:gd name="connsiteY18" fmla="*/ 349136 h 500081"/>
              <a:gd name="connsiteX19" fmla="*/ 76133 w 505341"/>
              <a:gd name="connsiteY19" fmla="*/ 311814 h 500081"/>
              <a:gd name="connsiteX20" fmla="*/ 29480 w 505341"/>
              <a:gd name="connsiteY20" fmla="*/ 283822 h 500081"/>
              <a:gd name="connsiteX21" fmla="*/ 10819 w 505341"/>
              <a:gd name="connsiteY21" fmla="*/ 115871 h 50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5341" h="500081">
                <a:moveTo>
                  <a:pt x="10819" y="115871"/>
                </a:moveTo>
                <a:cubicBezTo>
                  <a:pt x="10819" y="78549"/>
                  <a:pt x="10819" y="66108"/>
                  <a:pt x="29480" y="59887"/>
                </a:cubicBezTo>
                <a:cubicBezTo>
                  <a:pt x="38811" y="56777"/>
                  <a:pt x="48675" y="54955"/>
                  <a:pt x="57472" y="50556"/>
                </a:cubicBezTo>
                <a:cubicBezTo>
                  <a:pt x="67502" y="45541"/>
                  <a:pt x="74722" y="35117"/>
                  <a:pt x="85463" y="31895"/>
                </a:cubicBezTo>
                <a:cubicBezTo>
                  <a:pt x="119374" y="21722"/>
                  <a:pt x="276954" y="13552"/>
                  <a:pt x="281406" y="13234"/>
                </a:cubicBezTo>
                <a:cubicBezTo>
                  <a:pt x="333343" y="16944"/>
                  <a:pt x="398801" y="0"/>
                  <a:pt x="440027" y="41226"/>
                </a:cubicBezTo>
                <a:cubicBezTo>
                  <a:pt x="462206" y="63405"/>
                  <a:pt x="468110" y="97486"/>
                  <a:pt x="477349" y="125201"/>
                </a:cubicBezTo>
                <a:lnTo>
                  <a:pt x="486680" y="153193"/>
                </a:lnTo>
                <a:lnTo>
                  <a:pt x="496010" y="181185"/>
                </a:lnTo>
                <a:lnTo>
                  <a:pt x="505341" y="209177"/>
                </a:lnTo>
                <a:cubicBezTo>
                  <a:pt x="502231" y="265161"/>
                  <a:pt x="501086" y="321288"/>
                  <a:pt x="496010" y="377128"/>
                </a:cubicBezTo>
                <a:cubicBezTo>
                  <a:pt x="495986" y="377396"/>
                  <a:pt x="481769" y="438022"/>
                  <a:pt x="477349" y="442442"/>
                </a:cubicBezTo>
                <a:cubicBezTo>
                  <a:pt x="470394" y="449397"/>
                  <a:pt x="458688" y="448663"/>
                  <a:pt x="449357" y="451773"/>
                </a:cubicBezTo>
                <a:cubicBezTo>
                  <a:pt x="440026" y="461104"/>
                  <a:pt x="433423" y="474406"/>
                  <a:pt x="421365" y="479765"/>
                </a:cubicBezTo>
                <a:cubicBezTo>
                  <a:pt x="375655" y="500081"/>
                  <a:pt x="261187" y="481653"/>
                  <a:pt x="234753" y="479765"/>
                </a:cubicBezTo>
                <a:cubicBezTo>
                  <a:pt x="225422" y="470434"/>
                  <a:pt x="214862" y="462189"/>
                  <a:pt x="206761" y="451773"/>
                </a:cubicBezTo>
                <a:cubicBezTo>
                  <a:pt x="192992" y="434069"/>
                  <a:pt x="181880" y="414450"/>
                  <a:pt x="169439" y="395789"/>
                </a:cubicBezTo>
                <a:cubicBezTo>
                  <a:pt x="163219" y="386458"/>
                  <a:pt x="158708" y="375726"/>
                  <a:pt x="150778" y="367797"/>
                </a:cubicBezTo>
                <a:cubicBezTo>
                  <a:pt x="144557" y="361577"/>
                  <a:pt x="139154" y="354414"/>
                  <a:pt x="132116" y="349136"/>
                </a:cubicBezTo>
                <a:cubicBezTo>
                  <a:pt x="114174" y="335679"/>
                  <a:pt x="91991" y="327673"/>
                  <a:pt x="76133" y="311814"/>
                </a:cubicBezTo>
                <a:cubicBezTo>
                  <a:pt x="50518" y="286197"/>
                  <a:pt x="65818" y="295934"/>
                  <a:pt x="29480" y="283822"/>
                </a:cubicBezTo>
                <a:cubicBezTo>
                  <a:pt x="0" y="195381"/>
                  <a:pt x="10819" y="153193"/>
                  <a:pt x="10819" y="115871"/>
                </a:cubicBezTo>
                <a:close/>
              </a:path>
            </a:pathLst>
          </a:cu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Multiply 24"/>
          <p:cNvSpPr/>
          <p:nvPr/>
        </p:nvSpPr>
        <p:spPr>
          <a:xfrm flipH="1" flipV="1">
            <a:off x="3724275" y="108585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Multiply 26"/>
          <p:cNvSpPr/>
          <p:nvPr/>
        </p:nvSpPr>
        <p:spPr>
          <a:xfrm flipH="1" flipV="1">
            <a:off x="5038725" y="138112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Multiply 27"/>
          <p:cNvSpPr/>
          <p:nvPr/>
        </p:nvSpPr>
        <p:spPr>
          <a:xfrm flipH="1" flipV="1">
            <a:off x="2581275" y="16668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Multiply 35"/>
          <p:cNvSpPr/>
          <p:nvPr/>
        </p:nvSpPr>
        <p:spPr>
          <a:xfrm flipH="1" flipV="1">
            <a:off x="5495925" y="19716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Multiply 36"/>
          <p:cNvSpPr/>
          <p:nvPr/>
        </p:nvSpPr>
        <p:spPr>
          <a:xfrm flipH="1" flipV="1">
            <a:off x="4552950" y="165735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Multiply 38"/>
          <p:cNvSpPr/>
          <p:nvPr/>
        </p:nvSpPr>
        <p:spPr>
          <a:xfrm flipH="1" flipV="1">
            <a:off x="2676525" y="196215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Freeform 39"/>
          <p:cNvSpPr/>
          <p:nvPr/>
        </p:nvSpPr>
        <p:spPr>
          <a:xfrm>
            <a:off x="822151" y="9012238"/>
            <a:ext cx="1198919" cy="327500"/>
          </a:xfrm>
          <a:custGeom>
            <a:avLst/>
            <a:gdLst>
              <a:gd name="connsiteX0" fmla="*/ 111299 w 1198919"/>
              <a:gd name="connsiteY0" fmla="*/ 36512 h 327500"/>
              <a:gd name="connsiteX1" fmla="*/ 425624 w 1198919"/>
              <a:gd name="connsiteY1" fmla="*/ 36512 h 327500"/>
              <a:gd name="connsiteX2" fmla="*/ 758999 w 1198919"/>
              <a:gd name="connsiteY2" fmla="*/ 46037 h 327500"/>
              <a:gd name="connsiteX3" fmla="*/ 882824 w 1198919"/>
              <a:gd name="connsiteY3" fmla="*/ 55562 h 327500"/>
              <a:gd name="connsiteX4" fmla="*/ 911399 w 1198919"/>
              <a:gd name="connsiteY4" fmla="*/ 65087 h 327500"/>
              <a:gd name="connsiteX5" fmla="*/ 1159049 w 1198919"/>
              <a:gd name="connsiteY5" fmla="*/ 74612 h 327500"/>
              <a:gd name="connsiteX6" fmla="*/ 1139999 w 1198919"/>
              <a:gd name="connsiteY6" fmla="*/ 274637 h 327500"/>
              <a:gd name="connsiteX7" fmla="*/ 806624 w 1198919"/>
              <a:gd name="connsiteY7" fmla="*/ 265112 h 327500"/>
              <a:gd name="connsiteX8" fmla="*/ 235124 w 1198919"/>
              <a:gd name="connsiteY8" fmla="*/ 255587 h 327500"/>
              <a:gd name="connsiteX9" fmla="*/ 111299 w 1198919"/>
              <a:gd name="connsiteY9" fmla="*/ 36512 h 32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8919" h="327500">
                <a:moveTo>
                  <a:pt x="111299" y="36512"/>
                </a:moveTo>
                <a:cubicBezTo>
                  <a:pt x="143049" y="0"/>
                  <a:pt x="0" y="36512"/>
                  <a:pt x="425624" y="36512"/>
                </a:cubicBezTo>
                <a:cubicBezTo>
                  <a:pt x="536794" y="36512"/>
                  <a:pt x="647874" y="42862"/>
                  <a:pt x="758999" y="46037"/>
                </a:cubicBezTo>
                <a:cubicBezTo>
                  <a:pt x="800274" y="49212"/>
                  <a:pt x="841747" y="50427"/>
                  <a:pt x="882824" y="55562"/>
                </a:cubicBezTo>
                <a:cubicBezTo>
                  <a:pt x="892787" y="56807"/>
                  <a:pt x="901383" y="64396"/>
                  <a:pt x="911399" y="65087"/>
                </a:cubicBezTo>
                <a:cubicBezTo>
                  <a:pt x="993814" y="70771"/>
                  <a:pt x="1076499" y="71437"/>
                  <a:pt x="1159049" y="74612"/>
                </a:cubicBezTo>
                <a:cubicBezTo>
                  <a:pt x="1152699" y="141287"/>
                  <a:pt x="1198919" y="242788"/>
                  <a:pt x="1139999" y="274637"/>
                </a:cubicBezTo>
                <a:cubicBezTo>
                  <a:pt x="1042202" y="327500"/>
                  <a:pt x="917770" y="267452"/>
                  <a:pt x="806624" y="265112"/>
                </a:cubicBezTo>
                <a:lnTo>
                  <a:pt x="235124" y="255587"/>
                </a:lnTo>
                <a:cubicBezTo>
                  <a:pt x="52102" y="216368"/>
                  <a:pt x="79549" y="73024"/>
                  <a:pt x="111299" y="36512"/>
                </a:cubicBezTo>
                <a:close/>
              </a:path>
            </a:pathLst>
          </a:custGeom>
          <a:noFill/>
          <a:ln w="12700" cmpd="sng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 flipH="1" flipV="1">
            <a:off x="1143000" y="9086850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/>
          <p:cNvSpPr/>
          <p:nvPr/>
        </p:nvSpPr>
        <p:spPr>
          <a:xfrm flipH="1" flipV="1">
            <a:off x="1676400" y="9096375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Freeform 49"/>
          <p:cNvSpPr/>
          <p:nvPr/>
        </p:nvSpPr>
        <p:spPr>
          <a:xfrm>
            <a:off x="2667000" y="7772400"/>
            <a:ext cx="254000" cy="152400"/>
          </a:xfrm>
          <a:custGeom>
            <a:avLst/>
            <a:gdLst>
              <a:gd name="connsiteX0" fmla="*/ 10819 w 505341"/>
              <a:gd name="connsiteY0" fmla="*/ 115871 h 500081"/>
              <a:gd name="connsiteX1" fmla="*/ 29480 w 505341"/>
              <a:gd name="connsiteY1" fmla="*/ 59887 h 500081"/>
              <a:gd name="connsiteX2" fmla="*/ 57472 w 505341"/>
              <a:gd name="connsiteY2" fmla="*/ 50556 h 500081"/>
              <a:gd name="connsiteX3" fmla="*/ 85463 w 505341"/>
              <a:gd name="connsiteY3" fmla="*/ 31895 h 500081"/>
              <a:gd name="connsiteX4" fmla="*/ 281406 w 505341"/>
              <a:gd name="connsiteY4" fmla="*/ 13234 h 500081"/>
              <a:gd name="connsiteX5" fmla="*/ 440027 w 505341"/>
              <a:gd name="connsiteY5" fmla="*/ 41226 h 500081"/>
              <a:gd name="connsiteX6" fmla="*/ 477349 w 505341"/>
              <a:gd name="connsiteY6" fmla="*/ 125201 h 500081"/>
              <a:gd name="connsiteX7" fmla="*/ 486680 w 505341"/>
              <a:gd name="connsiteY7" fmla="*/ 153193 h 500081"/>
              <a:gd name="connsiteX8" fmla="*/ 496010 w 505341"/>
              <a:gd name="connsiteY8" fmla="*/ 181185 h 500081"/>
              <a:gd name="connsiteX9" fmla="*/ 505341 w 505341"/>
              <a:gd name="connsiteY9" fmla="*/ 209177 h 500081"/>
              <a:gd name="connsiteX10" fmla="*/ 496010 w 505341"/>
              <a:gd name="connsiteY10" fmla="*/ 377128 h 500081"/>
              <a:gd name="connsiteX11" fmla="*/ 477349 w 505341"/>
              <a:gd name="connsiteY11" fmla="*/ 442442 h 500081"/>
              <a:gd name="connsiteX12" fmla="*/ 449357 w 505341"/>
              <a:gd name="connsiteY12" fmla="*/ 451773 h 500081"/>
              <a:gd name="connsiteX13" fmla="*/ 421365 w 505341"/>
              <a:gd name="connsiteY13" fmla="*/ 479765 h 500081"/>
              <a:gd name="connsiteX14" fmla="*/ 234753 w 505341"/>
              <a:gd name="connsiteY14" fmla="*/ 479765 h 500081"/>
              <a:gd name="connsiteX15" fmla="*/ 206761 w 505341"/>
              <a:gd name="connsiteY15" fmla="*/ 451773 h 500081"/>
              <a:gd name="connsiteX16" fmla="*/ 169439 w 505341"/>
              <a:gd name="connsiteY16" fmla="*/ 395789 h 500081"/>
              <a:gd name="connsiteX17" fmla="*/ 150778 w 505341"/>
              <a:gd name="connsiteY17" fmla="*/ 367797 h 500081"/>
              <a:gd name="connsiteX18" fmla="*/ 132116 w 505341"/>
              <a:gd name="connsiteY18" fmla="*/ 349136 h 500081"/>
              <a:gd name="connsiteX19" fmla="*/ 76133 w 505341"/>
              <a:gd name="connsiteY19" fmla="*/ 311814 h 500081"/>
              <a:gd name="connsiteX20" fmla="*/ 29480 w 505341"/>
              <a:gd name="connsiteY20" fmla="*/ 283822 h 500081"/>
              <a:gd name="connsiteX21" fmla="*/ 10819 w 505341"/>
              <a:gd name="connsiteY21" fmla="*/ 115871 h 50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5341" h="500081">
                <a:moveTo>
                  <a:pt x="10819" y="115871"/>
                </a:moveTo>
                <a:cubicBezTo>
                  <a:pt x="10819" y="78549"/>
                  <a:pt x="10819" y="66108"/>
                  <a:pt x="29480" y="59887"/>
                </a:cubicBezTo>
                <a:cubicBezTo>
                  <a:pt x="38811" y="56777"/>
                  <a:pt x="48675" y="54955"/>
                  <a:pt x="57472" y="50556"/>
                </a:cubicBezTo>
                <a:cubicBezTo>
                  <a:pt x="67502" y="45541"/>
                  <a:pt x="74722" y="35117"/>
                  <a:pt x="85463" y="31895"/>
                </a:cubicBezTo>
                <a:cubicBezTo>
                  <a:pt x="119374" y="21722"/>
                  <a:pt x="276954" y="13552"/>
                  <a:pt x="281406" y="13234"/>
                </a:cubicBezTo>
                <a:cubicBezTo>
                  <a:pt x="333343" y="16944"/>
                  <a:pt x="398801" y="0"/>
                  <a:pt x="440027" y="41226"/>
                </a:cubicBezTo>
                <a:cubicBezTo>
                  <a:pt x="462206" y="63405"/>
                  <a:pt x="468110" y="97486"/>
                  <a:pt x="477349" y="125201"/>
                </a:cubicBezTo>
                <a:lnTo>
                  <a:pt x="486680" y="153193"/>
                </a:lnTo>
                <a:lnTo>
                  <a:pt x="496010" y="181185"/>
                </a:lnTo>
                <a:lnTo>
                  <a:pt x="505341" y="209177"/>
                </a:lnTo>
                <a:cubicBezTo>
                  <a:pt x="502231" y="265161"/>
                  <a:pt x="501086" y="321288"/>
                  <a:pt x="496010" y="377128"/>
                </a:cubicBezTo>
                <a:cubicBezTo>
                  <a:pt x="495986" y="377396"/>
                  <a:pt x="481769" y="438022"/>
                  <a:pt x="477349" y="442442"/>
                </a:cubicBezTo>
                <a:cubicBezTo>
                  <a:pt x="470394" y="449397"/>
                  <a:pt x="458688" y="448663"/>
                  <a:pt x="449357" y="451773"/>
                </a:cubicBezTo>
                <a:cubicBezTo>
                  <a:pt x="440026" y="461104"/>
                  <a:pt x="433423" y="474406"/>
                  <a:pt x="421365" y="479765"/>
                </a:cubicBezTo>
                <a:cubicBezTo>
                  <a:pt x="375655" y="500081"/>
                  <a:pt x="261187" y="481653"/>
                  <a:pt x="234753" y="479765"/>
                </a:cubicBezTo>
                <a:cubicBezTo>
                  <a:pt x="225422" y="470434"/>
                  <a:pt x="214862" y="462189"/>
                  <a:pt x="206761" y="451773"/>
                </a:cubicBezTo>
                <a:cubicBezTo>
                  <a:pt x="192992" y="434069"/>
                  <a:pt x="181880" y="414450"/>
                  <a:pt x="169439" y="395789"/>
                </a:cubicBezTo>
                <a:cubicBezTo>
                  <a:pt x="163219" y="386458"/>
                  <a:pt x="158708" y="375726"/>
                  <a:pt x="150778" y="367797"/>
                </a:cubicBezTo>
                <a:cubicBezTo>
                  <a:pt x="144557" y="361577"/>
                  <a:pt x="139154" y="354414"/>
                  <a:pt x="132116" y="349136"/>
                </a:cubicBezTo>
                <a:cubicBezTo>
                  <a:pt x="114174" y="335679"/>
                  <a:pt x="91991" y="327673"/>
                  <a:pt x="76133" y="311814"/>
                </a:cubicBezTo>
                <a:cubicBezTo>
                  <a:pt x="50518" y="286197"/>
                  <a:pt x="65818" y="295934"/>
                  <a:pt x="29480" y="283822"/>
                </a:cubicBezTo>
                <a:cubicBezTo>
                  <a:pt x="0" y="195381"/>
                  <a:pt x="10819" y="153193"/>
                  <a:pt x="10819" y="115871"/>
                </a:cubicBezTo>
                <a:close/>
              </a:path>
            </a:pathLst>
          </a:cu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 flipH="1" flipV="1">
            <a:off x="2762250" y="7791450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Oval 51"/>
          <p:cNvSpPr/>
          <p:nvPr/>
        </p:nvSpPr>
        <p:spPr>
          <a:xfrm flipH="1" flipV="1">
            <a:off x="3886200" y="63246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Oval 52"/>
          <p:cNvSpPr/>
          <p:nvPr/>
        </p:nvSpPr>
        <p:spPr>
          <a:xfrm flipH="1" flipV="1">
            <a:off x="3962400" y="63246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/>
          <p:cNvSpPr/>
          <p:nvPr/>
        </p:nvSpPr>
        <p:spPr>
          <a:xfrm flipH="1" flipV="1">
            <a:off x="4038600" y="64008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/>
          <p:cNvSpPr/>
          <p:nvPr/>
        </p:nvSpPr>
        <p:spPr>
          <a:xfrm flipH="1" flipV="1">
            <a:off x="3962400" y="64008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Oval 55"/>
          <p:cNvSpPr/>
          <p:nvPr/>
        </p:nvSpPr>
        <p:spPr>
          <a:xfrm flipH="1" flipV="1">
            <a:off x="5486400" y="9267825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 flipH="1" flipV="1">
            <a:off x="1219200" y="92202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29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UF/IFAS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J. Walker</dc:creator>
  <cp:lastModifiedBy>Walker's Lab</cp:lastModifiedBy>
  <cp:revision>52</cp:revision>
  <dcterms:created xsi:type="dcterms:W3CDTF">2012-04-08T18:54:44Z</dcterms:created>
  <dcterms:modified xsi:type="dcterms:W3CDTF">2012-05-08T12:22:42Z</dcterms:modified>
</cp:coreProperties>
</file>