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63" autoAdjust="0"/>
    <p:restoredTop sz="99765" autoAdjust="0"/>
  </p:normalViewPr>
  <p:slideViewPr>
    <p:cSldViewPr>
      <p:cViewPr>
        <p:scale>
          <a:sx n="100" d="100"/>
          <a:sy n="100" d="100"/>
        </p:scale>
        <p:origin x="-2394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438400"/>
            <a:ext cx="6723256" cy="687719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438400"/>
            <a:ext cx="4114800" cy="76944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     Active site              Active site            Maximum area of                                                                                                                                                                             </a:t>
            </a:r>
            <a:br>
              <a:rPr lang="en-US" sz="1000" dirty="0" smtClean="0"/>
            </a:br>
            <a:r>
              <a:rPr lang="en-US" sz="1000" dirty="0" smtClean="0"/>
              <a:t>                                        (2010-11)                  (2012)               general  infestation                                                                                                                                                                                                                                  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19200" y="29718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4038600" y="297180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500" dirty="0" smtClean="0"/>
              <a:t>Cogan Grass </a:t>
            </a:r>
            <a:r>
              <a:rPr lang="en-US" sz="1600" kern="500" dirty="0" smtClean="0"/>
              <a:t>(</a:t>
            </a:r>
            <a:r>
              <a:rPr lang="en-US" sz="1600" i="1" kern="500" dirty="0" err="1" smtClean="0"/>
              <a:t>Imperata</a:t>
            </a:r>
            <a:r>
              <a:rPr lang="en-US" sz="1600" i="1" kern="500" dirty="0" smtClean="0"/>
              <a:t> </a:t>
            </a:r>
            <a:r>
              <a:rPr lang="en-US" sz="1600" i="1" kern="500" dirty="0" err="1" smtClean="0"/>
              <a:t>cylindrica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33600" y="2971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3047999" y="2971800"/>
            <a:ext cx="76201" cy="7620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4552950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2571750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50482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38290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63055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2847975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68199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4724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Isosceles Triangle 46"/>
          <p:cNvSpPr/>
          <p:nvPr/>
        </p:nvSpPr>
        <p:spPr>
          <a:xfrm>
            <a:off x="4391025" y="51816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>
            <a:off x="3724275" y="42862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/>
          <p:cNvSpPr/>
          <p:nvPr/>
        </p:nvSpPr>
        <p:spPr>
          <a:xfrm>
            <a:off x="3448050" y="39909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/>
          <p:cNvSpPr/>
          <p:nvPr/>
        </p:nvSpPr>
        <p:spPr>
          <a:xfrm>
            <a:off x="4057650" y="42957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/>
          <p:cNvSpPr/>
          <p:nvPr/>
        </p:nvSpPr>
        <p:spPr>
          <a:xfrm>
            <a:off x="6324600" y="6096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>
            <a:off x="3771900" y="48482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3733800" y="56673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>
            <a:off x="3867150" y="55340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>
            <a:off x="6019800" y="58102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3314700" y="56578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6324600" y="67818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4343400" y="404812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3429000" y="4572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4048125" y="47148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>
            <a:off x="762000" y="83820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/>
          <p:cNvSpPr/>
          <p:nvPr/>
        </p:nvSpPr>
        <p:spPr>
          <a:xfrm>
            <a:off x="3867150" y="470535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/>
          <p:cNvSpPr/>
          <p:nvPr/>
        </p:nvSpPr>
        <p:spPr>
          <a:xfrm>
            <a:off x="3200400" y="51054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flipH="1" flipV="1">
            <a:off x="3933825" y="44862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Oval 90"/>
          <p:cNvSpPr/>
          <p:nvPr/>
        </p:nvSpPr>
        <p:spPr>
          <a:xfrm flipH="1" flipV="1">
            <a:off x="3505200" y="43148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Oval 91"/>
          <p:cNvSpPr/>
          <p:nvPr/>
        </p:nvSpPr>
        <p:spPr>
          <a:xfrm flipH="1" flipV="1">
            <a:off x="3886200" y="4114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 flipH="1" flipV="1">
            <a:off x="5429250" y="58007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Oval 95"/>
          <p:cNvSpPr/>
          <p:nvPr/>
        </p:nvSpPr>
        <p:spPr>
          <a:xfrm flipH="1" flipV="1">
            <a:off x="6267450" y="65532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 flipH="1" flipV="1">
            <a:off x="6096000" y="63627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 flipH="1" flipV="1">
            <a:off x="5124450" y="5638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 flipH="1" flipV="1">
            <a:off x="3962400" y="485775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/>
          <p:nvPr/>
        </p:nvSpPr>
        <p:spPr>
          <a:xfrm flipH="1" flipV="1">
            <a:off x="6096000" y="56483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 flipH="1" flipV="1">
            <a:off x="809625" y="90392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/>
          <p:nvPr/>
        </p:nvSpPr>
        <p:spPr>
          <a:xfrm flipH="1" flipV="1">
            <a:off x="4067175" y="56388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 flipH="1" flipV="1">
            <a:off x="5819775" y="60674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/>
          <p:nvPr/>
        </p:nvSpPr>
        <p:spPr>
          <a:xfrm flipH="1" flipV="1">
            <a:off x="3990975" y="54292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 flipH="1" flipV="1">
            <a:off x="4343400" y="47910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 flipH="1" flipV="1">
            <a:off x="6010275" y="65722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 flipH="1" flipV="1">
            <a:off x="5848350" y="698182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 flipH="1" flipV="1">
            <a:off x="5791200" y="5334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 78"/>
          <p:cNvSpPr/>
          <p:nvPr/>
        </p:nvSpPr>
        <p:spPr>
          <a:xfrm>
            <a:off x="747319" y="7953375"/>
            <a:ext cx="302771" cy="1273955"/>
          </a:xfrm>
          <a:custGeom>
            <a:avLst/>
            <a:gdLst>
              <a:gd name="connsiteX0" fmla="*/ 14681 w 302771"/>
              <a:gd name="connsiteY0" fmla="*/ 904875 h 1273955"/>
              <a:gd name="connsiteX1" fmla="*/ 14681 w 302771"/>
              <a:gd name="connsiteY1" fmla="*/ 1152525 h 1273955"/>
              <a:gd name="connsiteX2" fmla="*/ 24206 w 302771"/>
              <a:gd name="connsiteY2" fmla="*/ 1200150 h 1273955"/>
              <a:gd name="connsiteX3" fmla="*/ 52781 w 302771"/>
              <a:gd name="connsiteY3" fmla="*/ 1209675 h 1273955"/>
              <a:gd name="connsiteX4" fmla="*/ 138506 w 302771"/>
              <a:gd name="connsiteY4" fmla="*/ 1219200 h 1273955"/>
              <a:gd name="connsiteX5" fmla="*/ 186131 w 302771"/>
              <a:gd name="connsiteY5" fmla="*/ 895350 h 1273955"/>
              <a:gd name="connsiteX6" fmla="*/ 176606 w 302771"/>
              <a:gd name="connsiteY6" fmla="*/ 847725 h 1273955"/>
              <a:gd name="connsiteX7" fmla="*/ 157556 w 302771"/>
              <a:gd name="connsiteY7" fmla="*/ 790575 h 1273955"/>
              <a:gd name="connsiteX8" fmla="*/ 128981 w 302771"/>
              <a:gd name="connsiteY8" fmla="*/ 723900 h 1273955"/>
              <a:gd name="connsiteX9" fmla="*/ 148031 w 302771"/>
              <a:gd name="connsiteY9" fmla="*/ 133350 h 1273955"/>
              <a:gd name="connsiteX10" fmla="*/ 157556 w 302771"/>
              <a:gd name="connsiteY10" fmla="*/ 104775 h 1273955"/>
              <a:gd name="connsiteX11" fmla="*/ 148031 w 302771"/>
              <a:gd name="connsiteY11" fmla="*/ 38100 h 1273955"/>
              <a:gd name="connsiteX12" fmla="*/ 138506 w 302771"/>
              <a:gd name="connsiteY12" fmla="*/ 9525 h 1273955"/>
              <a:gd name="connsiteX13" fmla="*/ 109931 w 302771"/>
              <a:gd name="connsiteY13" fmla="*/ 0 h 1273955"/>
              <a:gd name="connsiteX14" fmla="*/ 62306 w 302771"/>
              <a:gd name="connsiteY14" fmla="*/ 9525 h 1273955"/>
              <a:gd name="connsiteX15" fmla="*/ 33731 w 302771"/>
              <a:gd name="connsiteY15" fmla="*/ 19050 h 1273955"/>
              <a:gd name="connsiteX16" fmla="*/ 14681 w 302771"/>
              <a:gd name="connsiteY16" fmla="*/ 57150 h 1273955"/>
              <a:gd name="connsiteX17" fmla="*/ 5156 w 302771"/>
              <a:gd name="connsiteY17" fmla="*/ 685800 h 1273955"/>
              <a:gd name="connsiteX18" fmla="*/ 14681 w 302771"/>
              <a:gd name="connsiteY18" fmla="*/ 904875 h 127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02771" h="1273955">
                <a:moveTo>
                  <a:pt x="14681" y="904875"/>
                </a:moveTo>
                <a:cubicBezTo>
                  <a:pt x="16268" y="982662"/>
                  <a:pt x="0" y="1005715"/>
                  <a:pt x="14681" y="1152525"/>
                </a:cubicBezTo>
                <a:cubicBezTo>
                  <a:pt x="16292" y="1168634"/>
                  <a:pt x="15226" y="1186680"/>
                  <a:pt x="24206" y="1200150"/>
                </a:cubicBezTo>
                <a:cubicBezTo>
                  <a:pt x="29775" y="1208504"/>
                  <a:pt x="42877" y="1208024"/>
                  <a:pt x="52781" y="1209675"/>
                </a:cubicBezTo>
                <a:cubicBezTo>
                  <a:pt x="81141" y="1214402"/>
                  <a:pt x="109931" y="1216025"/>
                  <a:pt x="138506" y="1219200"/>
                </a:cubicBezTo>
                <a:cubicBezTo>
                  <a:pt x="302771" y="1273955"/>
                  <a:pt x="203963" y="1260906"/>
                  <a:pt x="186131" y="895350"/>
                </a:cubicBezTo>
                <a:cubicBezTo>
                  <a:pt x="185342" y="879180"/>
                  <a:pt x="180866" y="863344"/>
                  <a:pt x="176606" y="847725"/>
                </a:cubicBezTo>
                <a:cubicBezTo>
                  <a:pt x="171322" y="828352"/>
                  <a:pt x="166536" y="808536"/>
                  <a:pt x="157556" y="790575"/>
                </a:cubicBezTo>
                <a:cubicBezTo>
                  <a:pt x="134016" y="743495"/>
                  <a:pt x="142996" y="765945"/>
                  <a:pt x="128981" y="723900"/>
                </a:cubicBezTo>
                <a:cubicBezTo>
                  <a:pt x="129039" y="720965"/>
                  <a:pt x="126042" y="287272"/>
                  <a:pt x="148031" y="133350"/>
                </a:cubicBezTo>
                <a:cubicBezTo>
                  <a:pt x="149451" y="123411"/>
                  <a:pt x="154381" y="114300"/>
                  <a:pt x="157556" y="104775"/>
                </a:cubicBezTo>
                <a:cubicBezTo>
                  <a:pt x="154381" y="82550"/>
                  <a:pt x="152434" y="60115"/>
                  <a:pt x="148031" y="38100"/>
                </a:cubicBezTo>
                <a:cubicBezTo>
                  <a:pt x="146062" y="28255"/>
                  <a:pt x="145606" y="16625"/>
                  <a:pt x="138506" y="9525"/>
                </a:cubicBezTo>
                <a:cubicBezTo>
                  <a:pt x="131406" y="2425"/>
                  <a:pt x="119456" y="3175"/>
                  <a:pt x="109931" y="0"/>
                </a:cubicBezTo>
                <a:cubicBezTo>
                  <a:pt x="94056" y="3175"/>
                  <a:pt x="78012" y="5598"/>
                  <a:pt x="62306" y="9525"/>
                </a:cubicBezTo>
                <a:cubicBezTo>
                  <a:pt x="52566" y="11960"/>
                  <a:pt x="40831" y="11950"/>
                  <a:pt x="33731" y="19050"/>
                </a:cubicBezTo>
                <a:cubicBezTo>
                  <a:pt x="23691" y="29090"/>
                  <a:pt x="21031" y="44450"/>
                  <a:pt x="14681" y="57150"/>
                </a:cubicBezTo>
                <a:cubicBezTo>
                  <a:pt x="11506" y="266700"/>
                  <a:pt x="9662" y="476274"/>
                  <a:pt x="5156" y="685800"/>
                </a:cubicBezTo>
                <a:cubicBezTo>
                  <a:pt x="3312" y="771564"/>
                  <a:pt x="13094" y="827088"/>
                  <a:pt x="14681" y="904875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051877" y="5332947"/>
            <a:ext cx="1427464" cy="1734603"/>
          </a:xfrm>
          <a:custGeom>
            <a:avLst/>
            <a:gdLst>
              <a:gd name="connsiteX0" fmla="*/ 463098 w 1427464"/>
              <a:gd name="connsiteY0" fmla="*/ 753528 h 1734603"/>
              <a:gd name="connsiteX1" fmla="*/ 453573 w 1427464"/>
              <a:gd name="connsiteY1" fmla="*/ 686853 h 1734603"/>
              <a:gd name="connsiteX2" fmla="*/ 444048 w 1427464"/>
              <a:gd name="connsiteY2" fmla="*/ 658278 h 1734603"/>
              <a:gd name="connsiteX3" fmla="*/ 405948 w 1427464"/>
              <a:gd name="connsiteY3" fmla="*/ 629703 h 1734603"/>
              <a:gd name="connsiteX4" fmla="*/ 358323 w 1427464"/>
              <a:gd name="connsiteY4" fmla="*/ 620178 h 1734603"/>
              <a:gd name="connsiteX5" fmla="*/ 282123 w 1427464"/>
              <a:gd name="connsiteY5" fmla="*/ 582078 h 1734603"/>
              <a:gd name="connsiteX6" fmla="*/ 253548 w 1427464"/>
              <a:gd name="connsiteY6" fmla="*/ 572553 h 1734603"/>
              <a:gd name="connsiteX7" fmla="*/ 224973 w 1427464"/>
              <a:gd name="connsiteY7" fmla="*/ 553503 h 1734603"/>
              <a:gd name="connsiteX8" fmla="*/ 167823 w 1427464"/>
              <a:gd name="connsiteY8" fmla="*/ 534453 h 1734603"/>
              <a:gd name="connsiteX9" fmla="*/ 139248 w 1427464"/>
              <a:gd name="connsiteY9" fmla="*/ 524928 h 1734603"/>
              <a:gd name="connsiteX10" fmla="*/ 110673 w 1427464"/>
              <a:gd name="connsiteY10" fmla="*/ 505878 h 1734603"/>
              <a:gd name="connsiteX11" fmla="*/ 53523 w 1427464"/>
              <a:gd name="connsiteY11" fmla="*/ 458253 h 1734603"/>
              <a:gd name="connsiteX12" fmla="*/ 43998 w 1427464"/>
              <a:gd name="connsiteY12" fmla="*/ 296328 h 1734603"/>
              <a:gd name="connsiteX13" fmla="*/ 101148 w 1427464"/>
              <a:gd name="connsiteY13" fmla="*/ 286803 h 1734603"/>
              <a:gd name="connsiteX14" fmla="*/ 120198 w 1427464"/>
              <a:gd name="connsiteY14" fmla="*/ 258228 h 1734603"/>
              <a:gd name="connsiteX15" fmla="*/ 148773 w 1427464"/>
              <a:gd name="connsiteY15" fmla="*/ 248703 h 1734603"/>
              <a:gd name="connsiteX16" fmla="*/ 177348 w 1427464"/>
              <a:gd name="connsiteY16" fmla="*/ 229653 h 1734603"/>
              <a:gd name="connsiteX17" fmla="*/ 186873 w 1427464"/>
              <a:gd name="connsiteY17" fmla="*/ 201078 h 1734603"/>
              <a:gd name="connsiteX18" fmla="*/ 205923 w 1427464"/>
              <a:gd name="connsiteY18" fmla="*/ 172503 h 1734603"/>
              <a:gd name="connsiteX19" fmla="*/ 234498 w 1427464"/>
              <a:gd name="connsiteY19" fmla="*/ 162978 h 1734603"/>
              <a:gd name="connsiteX20" fmla="*/ 301173 w 1427464"/>
              <a:gd name="connsiteY20" fmla="*/ 153453 h 1734603"/>
              <a:gd name="connsiteX21" fmla="*/ 339273 w 1427464"/>
              <a:gd name="connsiteY21" fmla="*/ 143928 h 1734603"/>
              <a:gd name="connsiteX22" fmla="*/ 396423 w 1427464"/>
              <a:gd name="connsiteY22" fmla="*/ 124878 h 1734603"/>
              <a:gd name="connsiteX23" fmla="*/ 424998 w 1427464"/>
              <a:gd name="connsiteY23" fmla="*/ 96303 h 1734603"/>
              <a:gd name="connsiteX24" fmla="*/ 453573 w 1427464"/>
              <a:gd name="connsiteY24" fmla="*/ 77253 h 1734603"/>
              <a:gd name="connsiteX25" fmla="*/ 644073 w 1427464"/>
              <a:gd name="connsiteY25" fmla="*/ 58203 h 1734603"/>
              <a:gd name="connsiteX26" fmla="*/ 672648 w 1427464"/>
              <a:gd name="connsiteY26" fmla="*/ 48678 h 1734603"/>
              <a:gd name="connsiteX27" fmla="*/ 758373 w 1427464"/>
              <a:gd name="connsiteY27" fmla="*/ 10578 h 1734603"/>
              <a:gd name="connsiteX28" fmla="*/ 853623 w 1427464"/>
              <a:gd name="connsiteY28" fmla="*/ 1053 h 1734603"/>
              <a:gd name="connsiteX29" fmla="*/ 996498 w 1427464"/>
              <a:gd name="connsiteY29" fmla="*/ 10578 h 1734603"/>
              <a:gd name="connsiteX30" fmla="*/ 1063173 w 1427464"/>
              <a:gd name="connsiteY30" fmla="*/ 48678 h 1734603"/>
              <a:gd name="connsiteX31" fmla="*/ 1129848 w 1427464"/>
              <a:gd name="connsiteY31" fmla="*/ 77253 h 1734603"/>
              <a:gd name="connsiteX32" fmla="*/ 1148898 w 1427464"/>
              <a:gd name="connsiteY32" fmla="*/ 105828 h 1734603"/>
              <a:gd name="connsiteX33" fmla="*/ 1206048 w 1427464"/>
              <a:gd name="connsiteY33" fmla="*/ 162978 h 1734603"/>
              <a:gd name="connsiteX34" fmla="*/ 1272723 w 1427464"/>
              <a:gd name="connsiteY34" fmla="*/ 239178 h 1734603"/>
              <a:gd name="connsiteX35" fmla="*/ 1291773 w 1427464"/>
              <a:gd name="connsiteY35" fmla="*/ 315378 h 1734603"/>
              <a:gd name="connsiteX36" fmla="*/ 1310823 w 1427464"/>
              <a:gd name="connsiteY36" fmla="*/ 372528 h 1734603"/>
              <a:gd name="connsiteX37" fmla="*/ 1320348 w 1427464"/>
              <a:gd name="connsiteY37" fmla="*/ 401103 h 1734603"/>
              <a:gd name="connsiteX38" fmla="*/ 1329873 w 1427464"/>
              <a:gd name="connsiteY38" fmla="*/ 439203 h 1734603"/>
              <a:gd name="connsiteX39" fmla="*/ 1339398 w 1427464"/>
              <a:gd name="connsiteY39" fmla="*/ 467778 h 1734603"/>
              <a:gd name="connsiteX40" fmla="*/ 1348923 w 1427464"/>
              <a:gd name="connsiteY40" fmla="*/ 524928 h 1734603"/>
              <a:gd name="connsiteX41" fmla="*/ 1358448 w 1427464"/>
              <a:gd name="connsiteY41" fmla="*/ 686853 h 1734603"/>
              <a:gd name="connsiteX42" fmla="*/ 1396548 w 1427464"/>
              <a:gd name="connsiteY42" fmla="*/ 744003 h 1734603"/>
              <a:gd name="connsiteX43" fmla="*/ 1415598 w 1427464"/>
              <a:gd name="connsiteY43" fmla="*/ 896403 h 1734603"/>
              <a:gd name="connsiteX44" fmla="*/ 1396548 w 1427464"/>
              <a:gd name="connsiteY44" fmla="*/ 1563153 h 1734603"/>
              <a:gd name="connsiteX45" fmla="*/ 1348923 w 1427464"/>
              <a:gd name="connsiteY45" fmla="*/ 1553628 h 1734603"/>
              <a:gd name="connsiteX46" fmla="*/ 1291773 w 1427464"/>
              <a:gd name="connsiteY46" fmla="*/ 1591728 h 1734603"/>
              <a:gd name="connsiteX47" fmla="*/ 1263198 w 1427464"/>
              <a:gd name="connsiteY47" fmla="*/ 1610778 h 1734603"/>
              <a:gd name="connsiteX48" fmla="*/ 1234623 w 1427464"/>
              <a:gd name="connsiteY48" fmla="*/ 1629828 h 1734603"/>
              <a:gd name="connsiteX49" fmla="*/ 1158423 w 1427464"/>
              <a:gd name="connsiteY49" fmla="*/ 1648878 h 1734603"/>
              <a:gd name="connsiteX50" fmla="*/ 1120323 w 1427464"/>
              <a:gd name="connsiteY50" fmla="*/ 1667928 h 1734603"/>
              <a:gd name="connsiteX51" fmla="*/ 1053648 w 1427464"/>
              <a:gd name="connsiteY51" fmla="*/ 1686978 h 1734603"/>
              <a:gd name="connsiteX52" fmla="*/ 1025073 w 1427464"/>
              <a:gd name="connsiteY52" fmla="*/ 1715553 h 1734603"/>
              <a:gd name="connsiteX53" fmla="*/ 977448 w 1427464"/>
              <a:gd name="connsiteY53" fmla="*/ 1725078 h 1734603"/>
              <a:gd name="connsiteX54" fmla="*/ 939348 w 1427464"/>
              <a:gd name="connsiteY54" fmla="*/ 1734603 h 1734603"/>
              <a:gd name="connsiteX55" fmla="*/ 786948 w 1427464"/>
              <a:gd name="connsiteY55" fmla="*/ 1725078 h 1734603"/>
              <a:gd name="connsiteX56" fmla="*/ 710748 w 1427464"/>
              <a:gd name="connsiteY56" fmla="*/ 1715553 h 1734603"/>
              <a:gd name="connsiteX57" fmla="*/ 691698 w 1427464"/>
              <a:gd name="connsiteY57" fmla="*/ 1686978 h 1734603"/>
              <a:gd name="connsiteX58" fmla="*/ 682173 w 1427464"/>
              <a:gd name="connsiteY58" fmla="*/ 1544103 h 1734603"/>
              <a:gd name="connsiteX59" fmla="*/ 672648 w 1427464"/>
              <a:gd name="connsiteY59" fmla="*/ 1515528 h 1734603"/>
              <a:gd name="connsiteX60" fmla="*/ 663123 w 1427464"/>
              <a:gd name="connsiteY60" fmla="*/ 1477428 h 1734603"/>
              <a:gd name="connsiteX61" fmla="*/ 644073 w 1427464"/>
              <a:gd name="connsiteY61" fmla="*/ 1191678 h 1734603"/>
              <a:gd name="connsiteX62" fmla="*/ 625023 w 1427464"/>
              <a:gd name="connsiteY62" fmla="*/ 1134528 h 1734603"/>
              <a:gd name="connsiteX63" fmla="*/ 605973 w 1427464"/>
              <a:gd name="connsiteY63" fmla="*/ 1077378 h 1734603"/>
              <a:gd name="connsiteX64" fmla="*/ 586923 w 1427464"/>
              <a:gd name="connsiteY64" fmla="*/ 1039278 h 1734603"/>
              <a:gd name="connsiteX65" fmla="*/ 567873 w 1427464"/>
              <a:gd name="connsiteY65" fmla="*/ 963078 h 1734603"/>
              <a:gd name="connsiteX66" fmla="*/ 558348 w 1427464"/>
              <a:gd name="connsiteY66" fmla="*/ 915453 h 1734603"/>
              <a:gd name="connsiteX67" fmla="*/ 548823 w 1427464"/>
              <a:gd name="connsiteY67" fmla="*/ 829728 h 1734603"/>
              <a:gd name="connsiteX68" fmla="*/ 539298 w 1427464"/>
              <a:gd name="connsiteY68" fmla="*/ 801153 h 1734603"/>
              <a:gd name="connsiteX69" fmla="*/ 510723 w 1427464"/>
              <a:gd name="connsiteY69" fmla="*/ 791628 h 1734603"/>
              <a:gd name="connsiteX70" fmla="*/ 463098 w 1427464"/>
              <a:gd name="connsiteY70" fmla="*/ 753528 h 173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427464" h="1734603">
                <a:moveTo>
                  <a:pt x="463098" y="753528"/>
                </a:moveTo>
                <a:cubicBezTo>
                  <a:pt x="453573" y="736066"/>
                  <a:pt x="457976" y="708868"/>
                  <a:pt x="453573" y="686853"/>
                </a:cubicBezTo>
                <a:cubicBezTo>
                  <a:pt x="451604" y="677008"/>
                  <a:pt x="450476" y="665991"/>
                  <a:pt x="444048" y="658278"/>
                </a:cubicBezTo>
                <a:cubicBezTo>
                  <a:pt x="433885" y="646082"/>
                  <a:pt x="420455" y="636150"/>
                  <a:pt x="405948" y="629703"/>
                </a:cubicBezTo>
                <a:cubicBezTo>
                  <a:pt x="391154" y="623128"/>
                  <a:pt x="374198" y="623353"/>
                  <a:pt x="358323" y="620178"/>
                </a:cubicBezTo>
                <a:cubicBezTo>
                  <a:pt x="332923" y="607478"/>
                  <a:pt x="309064" y="591058"/>
                  <a:pt x="282123" y="582078"/>
                </a:cubicBezTo>
                <a:cubicBezTo>
                  <a:pt x="272598" y="578903"/>
                  <a:pt x="262528" y="577043"/>
                  <a:pt x="253548" y="572553"/>
                </a:cubicBezTo>
                <a:cubicBezTo>
                  <a:pt x="243309" y="567433"/>
                  <a:pt x="235434" y="558152"/>
                  <a:pt x="224973" y="553503"/>
                </a:cubicBezTo>
                <a:cubicBezTo>
                  <a:pt x="206623" y="545348"/>
                  <a:pt x="186873" y="540803"/>
                  <a:pt x="167823" y="534453"/>
                </a:cubicBezTo>
                <a:cubicBezTo>
                  <a:pt x="158298" y="531278"/>
                  <a:pt x="147602" y="530497"/>
                  <a:pt x="139248" y="524928"/>
                </a:cubicBezTo>
                <a:cubicBezTo>
                  <a:pt x="129723" y="518578"/>
                  <a:pt x="119467" y="513207"/>
                  <a:pt x="110673" y="505878"/>
                </a:cubicBezTo>
                <a:cubicBezTo>
                  <a:pt x="37334" y="444762"/>
                  <a:pt x="124469" y="505551"/>
                  <a:pt x="53523" y="458253"/>
                </a:cubicBezTo>
                <a:cubicBezTo>
                  <a:pt x="18400" y="405568"/>
                  <a:pt x="0" y="390610"/>
                  <a:pt x="43998" y="296328"/>
                </a:cubicBezTo>
                <a:cubicBezTo>
                  <a:pt x="52165" y="278827"/>
                  <a:pt x="82098" y="289978"/>
                  <a:pt x="101148" y="286803"/>
                </a:cubicBezTo>
                <a:cubicBezTo>
                  <a:pt x="107498" y="277278"/>
                  <a:pt x="111259" y="265379"/>
                  <a:pt x="120198" y="258228"/>
                </a:cubicBezTo>
                <a:cubicBezTo>
                  <a:pt x="128038" y="251956"/>
                  <a:pt x="139793" y="253193"/>
                  <a:pt x="148773" y="248703"/>
                </a:cubicBezTo>
                <a:cubicBezTo>
                  <a:pt x="159012" y="243583"/>
                  <a:pt x="167823" y="236003"/>
                  <a:pt x="177348" y="229653"/>
                </a:cubicBezTo>
                <a:cubicBezTo>
                  <a:pt x="180523" y="220128"/>
                  <a:pt x="182383" y="210058"/>
                  <a:pt x="186873" y="201078"/>
                </a:cubicBezTo>
                <a:cubicBezTo>
                  <a:pt x="191993" y="190839"/>
                  <a:pt x="196984" y="179654"/>
                  <a:pt x="205923" y="172503"/>
                </a:cubicBezTo>
                <a:cubicBezTo>
                  <a:pt x="213763" y="166231"/>
                  <a:pt x="224653" y="164947"/>
                  <a:pt x="234498" y="162978"/>
                </a:cubicBezTo>
                <a:cubicBezTo>
                  <a:pt x="256513" y="158575"/>
                  <a:pt x="279084" y="157469"/>
                  <a:pt x="301173" y="153453"/>
                </a:cubicBezTo>
                <a:cubicBezTo>
                  <a:pt x="314053" y="151111"/>
                  <a:pt x="326734" y="147690"/>
                  <a:pt x="339273" y="143928"/>
                </a:cubicBezTo>
                <a:cubicBezTo>
                  <a:pt x="358507" y="138158"/>
                  <a:pt x="396423" y="124878"/>
                  <a:pt x="396423" y="124878"/>
                </a:cubicBezTo>
                <a:cubicBezTo>
                  <a:pt x="405948" y="115353"/>
                  <a:pt x="414650" y="104927"/>
                  <a:pt x="424998" y="96303"/>
                </a:cubicBezTo>
                <a:cubicBezTo>
                  <a:pt x="433792" y="88974"/>
                  <a:pt x="443334" y="82373"/>
                  <a:pt x="453573" y="77253"/>
                </a:cubicBezTo>
                <a:cubicBezTo>
                  <a:pt x="503269" y="52405"/>
                  <a:pt x="634610" y="58760"/>
                  <a:pt x="644073" y="58203"/>
                </a:cubicBezTo>
                <a:cubicBezTo>
                  <a:pt x="653598" y="55028"/>
                  <a:pt x="663668" y="53168"/>
                  <a:pt x="672648" y="48678"/>
                </a:cubicBezTo>
                <a:cubicBezTo>
                  <a:pt x="714182" y="27911"/>
                  <a:pt x="696939" y="16721"/>
                  <a:pt x="758373" y="10578"/>
                </a:cubicBezTo>
                <a:lnTo>
                  <a:pt x="853623" y="1053"/>
                </a:lnTo>
                <a:cubicBezTo>
                  <a:pt x="901248" y="4228"/>
                  <a:pt x="949954" y="0"/>
                  <a:pt x="996498" y="10578"/>
                </a:cubicBezTo>
                <a:cubicBezTo>
                  <a:pt x="1021459" y="16251"/>
                  <a:pt x="1040701" y="36421"/>
                  <a:pt x="1063173" y="48678"/>
                </a:cubicBezTo>
                <a:cubicBezTo>
                  <a:pt x="1100165" y="68855"/>
                  <a:pt x="1094936" y="65616"/>
                  <a:pt x="1129848" y="77253"/>
                </a:cubicBezTo>
                <a:cubicBezTo>
                  <a:pt x="1136198" y="86778"/>
                  <a:pt x="1141293" y="97272"/>
                  <a:pt x="1148898" y="105828"/>
                </a:cubicBezTo>
                <a:cubicBezTo>
                  <a:pt x="1166796" y="125964"/>
                  <a:pt x="1191104" y="140562"/>
                  <a:pt x="1206048" y="162978"/>
                </a:cubicBezTo>
                <a:cubicBezTo>
                  <a:pt x="1250498" y="229653"/>
                  <a:pt x="1225098" y="207428"/>
                  <a:pt x="1272723" y="239178"/>
                </a:cubicBezTo>
                <a:cubicBezTo>
                  <a:pt x="1301624" y="325881"/>
                  <a:pt x="1257291" y="188943"/>
                  <a:pt x="1291773" y="315378"/>
                </a:cubicBezTo>
                <a:cubicBezTo>
                  <a:pt x="1297057" y="334751"/>
                  <a:pt x="1304473" y="353478"/>
                  <a:pt x="1310823" y="372528"/>
                </a:cubicBezTo>
                <a:cubicBezTo>
                  <a:pt x="1313998" y="382053"/>
                  <a:pt x="1317913" y="391363"/>
                  <a:pt x="1320348" y="401103"/>
                </a:cubicBezTo>
                <a:cubicBezTo>
                  <a:pt x="1323523" y="413803"/>
                  <a:pt x="1326277" y="426616"/>
                  <a:pt x="1329873" y="439203"/>
                </a:cubicBezTo>
                <a:cubicBezTo>
                  <a:pt x="1332631" y="448857"/>
                  <a:pt x="1337220" y="457977"/>
                  <a:pt x="1339398" y="467778"/>
                </a:cubicBezTo>
                <a:cubicBezTo>
                  <a:pt x="1343588" y="486631"/>
                  <a:pt x="1345748" y="505878"/>
                  <a:pt x="1348923" y="524928"/>
                </a:cubicBezTo>
                <a:cubicBezTo>
                  <a:pt x="1352098" y="578903"/>
                  <a:pt x="1346962" y="634019"/>
                  <a:pt x="1358448" y="686853"/>
                </a:cubicBezTo>
                <a:cubicBezTo>
                  <a:pt x="1363312" y="709226"/>
                  <a:pt x="1396548" y="744003"/>
                  <a:pt x="1396548" y="744003"/>
                </a:cubicBezTo>
                <a:cubicBezTo>
                  <a:pt x="1402898" y="794803"/>
                  <a:pt x="1416437" y="845215"/>
                  <a:pt x="1415598" y="896403"/>
                </a:cubicBezTo>
                <a:cubicBezTo>
                  <a:pt x="1405602" y="1506175"/>
                  <a:pt x="1427464" y="1284912"/>
                  <a:pt x="1396548" y="1563153"/>
                </a:cubicBezTo>
                <a:cubicBezTo>
                  <a:pt x="1380673" y="1559978"/>
                  <a:pt x="1364542" y="1549368"/>
                  <a:pt x="1348923" y="1553628"/>
                </a:cubicBezTo>
                <a:cubicBezTo>
                  <a:pt x="1326834" y="1559652"/>
                  <a:pt x="1310823" y="1579028"/>
                  <a:pt x="1291773" y="1591728"/>
                </a:cubicBezTo>
                <a:lnTo>
                  <a:pt x="1263198" y="1610778"/>
                </a:lnTo>
                <a:cubicBezTo>
                  <a:pt x="1253673" y="1617128"/>
                  <a:pt x="1245483" y="1626208"/>
                  <a:pt x="1234623" y="1629828"/>
                </a:cubicBezTo>
                <a:cubicBezTo>
                  <a:pt x="1190689" y="1644473"/>
                  <a:pt x="1215893" y="1637384"/>
                  <a:pt x="1158423" y="1648878"/>
                </a:cubicBezTo>
                <a:cubicBezTo>
                  <a:pt x="1145723" y="1655228"/>
                  <a:pt x="1133374" y="1662335"/>
                  <a:pt x="1120323" y="1667928"/>
                </a:cubicBezTo>
                <a:cubicBezTo>
                  <a:pt x="1101192" y="1676127"/>
                  <a:pt x="1072982" y="1682145"/>
                  <a:pt x="1053648" y="1686978"/>
                </a:cubicBezTo>
                <a:cubicBezTo>
                  <a:pt x="1044123" y="1696503"/>
                  <a:pt x="1037121" y="1709529"/>
                  <a:pt x="1025073" y="1715553"/>
                </a:cubicBezTo>
                <a:cubicBezTo>
                  <a:pt x="1010593" y="1722793"/>
                  <a:pt x="993252" y="1721566"/>
                  <a:pt x="977448" y="1725078"/>
                </a:cubicBezTo>
                <a:cubicBezTo>
                  <a:pt x="964669" y="1727918"/>
                  <a:pt x="952048" y="1731428"/>
                  <a:pt x="939348" y="1734603"/>
                </a:cubicBezTo>
                <a:cubicBezTo>
                  <a:pt x="888548" y="1731428"/>
                  <a:pt x="837671" y="1729305"/>
                  <a:pt x="786948" y="1725078"/>
                </a:cubicBezTo>
                <a:cubicBezTo>
                  <a:pt x="761439" y="1722952"/>
                  <a:pt x="734515" y="1725060"/>
                  <a:pt x="710748" y="1715553"/>
                </a:cubicBezTo>
                <a:cubicBezTo>
                  <a:pt x="700119" y="1711301"/>
                  <a:pt x="698048" y="1696503"/>
                  <a:pt x="691698" y="1686978"/>
                </a:cubicBezTo>
                <a:cubicBezTo>
                  <a:pt x="688523" y="1639353"/>
                  <a:pt x="687444" y="1591542"/>
                  <a:pt x="682173" y="1544103"/>
                </a:cubicBezTo>
                <a:cubicBezTo>
                  <a:pt x="681064" y="1534124"/>
                  <a:pt x="675406" y="1525182"/>
                  <a:pt x="672648" y="1515528"/>
                </a:cubicBezTo>
                <a:cubicBezTo>
                  <a:pt x="669052" y="1502941"/>
                  <a:pt x="666298" y="1490128"/>
                  <a:pt x="663123" y="1477428"/>
                </a:cubicBezTo>
                <a:cubicBezTo>
                  <a:pt x="661861" y="1448398"/>
                  <a:pt x="661098" y="1265451"/>
                  <a:pt x="644073" y="1191678"/>
                </a:cubicBezTo>
                <a:cubicBezTo>
                  <a:pt x="639558" y="1172112"/>
                  <a:pt x="631373" y="1153578"/>
                  <a:pt x="625023" y="1134528"/>
                </a:cubicBezTo>
                <a:cubicBezTo>
                  <a:pt x="618673" y="1115478"/>
                  <a:pt x="614953" y="1095339"/>
                  <a:pt x="605973" y="1077378"/>
                </a:cubicBezTo>
                <a:cubicBezTo>
                  <a:pt x="599623" y="1064678"/>
                  <a:pt x="591413" y="1052748"/>
                  <a:pt x="586923" y="1039278"/>
                </a:cubicBezTo>
                <a:cubicBezTo>
                  <a:pt x="578644" y="1014440"/>
                  <a:pt x="573008" y="988751"/>
                  <a:pt x="567873" y="963078"/>
                </a:cubicBezTo>
                <a:cubicBezTo>
                  <a:pt x="564698" y="947203"/>
                  <a:pt x="560638" y="931480"/>
                  <a:pt x="558348" y="915453"/>
                </a:cubicBezTo>
                <a:cubicBezTo>
                  <a:pt x="554282" y="886991"/>
                  <a:pt x="553550" y="858088"/>
                  <a:pt x="548823" y="829728"/>
                </a:cubicBezTo>
                <a:cubicBezTo>
                  <a:pt x="547172" y="819824"/>
                  <a:pt x="546398" y="808253"/>
                  <a:pt x="539298" y="801153"/>
                </a:cubicBezTo>
                <a:cubicBezTo>
                  <a:pt x="532198" y="794053"/>
                  <a:pt x="520248" y="794803"/>
                  <a:pt x="510723" y="791628"/>
                </a:cubicBezTo>
                <a:cubicBezTo>
                  <a:pt x="470862" y="731836"/>
                  <a:pt x="472623" y="770991"/>
                  <a:pt x="463098" y="753528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3141360" y="4905375"/>
            <a:ext cx="1392540" cy="917238"/>
          </a:xfrm>
          <a:custGeom>
            <a:avLst/>
            <a:gdLst>
              <a:gd name="connsiteX0" fmla="*/ 297165 w 1392540"/>
              <a:gd name="connsiteY0" fmla="*/ 104775 h 917238"/>
              <a:gd name="connsiteX1" fmla="*/ 259065 w 1392540"/>
              <a:gd name="connsiteY1" fmla="*/ 47625 h 917238"/>
              <a:gd name="connsiteX2" fmla="*/ 201915 w 1392540"/>
              <a:gd name="connsiteY2" fmla="*/ 28575 h 917238"/>
              <a:gd name="connsiteX3" fmla="*/ 144765 w 1392540"/>
              <a:gd name="connsiteY3" fmla="*/ 0 h 917238"/>
              <a:gd name="connsiteX4" fmla="*/ 106665 w 1392540"/>
              <a:gd name="connsiteY4" fmla="*/ 9525 h 917238"/>
              <a:gd name="connsiteX5" fmla="*/ 97140 w 1392540"/>
              <a:gd name="connsiteY5" fmla="*/ 38100 h 917238"/>
              <a:gd name="connsiteX6" fmla="*/ 78090 w 1392540"/>
              <a:gd name="connsiteY6" fmla="*/ 152400 h 917238"/>
              <a:gd name="connsiteX7" fmla="*/ 68565 w 1392540"/>
              <a:gd name="connsiteY7" fmla="*/ 190500 h 917238"/>
              <a:gd name="connsiteX8" fmla="*/ 30465 w 1392540"/>
              <a:gd name="connsiteY8" fmla="*/ 247650 h 917238"/>
              <a:gd name="connsiteX9" fmla="*/ 30465 w 1392540"/>
              <a:gd name="connsiteY9" fmla="*/ 704850 h 917238"/>
              <a:gd name="connsiteX10" fmla="*/ 59040 w 1392540"/>
              <a:gd name="connsiteY10" fmla="*/ 762000 h 917238"/>
              <a:gd name="connsiteX11" fmla="*/ 68565 w 1392540"/>
              <a:gd name="connsiteY11" fmla="*/ 790575 h 917238"/>
              <a:gd name="connsiteX12" fmla="*/ 78090 w 1392540"/>
              <a:gd name="connsiteY12" fmla="*/ 866775 h 917238"/>
              <a:gd name="connsiteX13" fmla="*/ 106665 w 1392540"/>
              <a:gd name="connsiteY13" fmla="*/ 885825 h 917238"/>
              <a:gd name="connsiteX14" fmla="*/ 230490 w 1392540"/>
              <a:gd name="connsiteY14" fmla="*/ 895350 h 917238"/>
              <a:gd name="connsiteX15" fmla="*/ 592440 w 1392540"/>
              <a:gd name="connsiteY15" fmla="*/ 914400 h 917238"/>
              <a:gd name="connsiteX16" fmla="*/ 963915 w 1392540"/>
              <a:gd name="connsiteY16" fmla="*/ 904875 h 917238"/>
              <a:gd name="connsiteX17" fmla="*/ 1011540 w 1392540"/>
              <a:gd name="connsiteY17" fmla="*/ 857250 h 917238"/>
              <a:gd name="connsiteX18" fmla="*/ 1030590 w 1392540"/>
              <a:gd name="connsiteY18" fmla="*/ 819150 h 917238"/>
              <a:gd name="connsiteX19" fmla="*/ 1068690 w 1392540"/>
              <a:gd name="connsiteY19" fmla="*/ 733425 h 917238"/>
              <a:gd name="connsiteX20" fmla="*/ 1078215 w 1392540"/>
              <a:gd name="connsiteY20" fmla="*/ 704850 h 917238"/>
              <a:gd name="connsiteX21" fmla="*/ 1087740 w 1392540"/>
              <a:gd name="connsiteY21" fmla="*/ 676275 h 917238"/>
              <a:gd name="connsiteX22" fmla="*/ 1116315 w 1392540"/>
              <a:gd name="connsiteY22" fmla="*/ 647700 h 917238"/>
              <a:gd name="connsiteX23" fmla="*/ 1163940 w 1392540"/>
              <a:gd name="connsiteY23" fmla="*/ 600075 h 917238"/>
              <a:gd name="connsiteX24" fmla="*/ 1211565 w 1392540"/>
              <a:gd name="connsiteY24" fmla="*/ 590550 h 917238"/>
              <a:gd name="connsiteX25" fmla="*/ 1230615 w 1392540"/>
              <a:gd name="connsiteY25" fmla="*/ 561975 h 917238"/>
              <a:gd name="connsiteX26" fmla="*/ 1259190 w 1392540"/>
              <a:gd name="connsiteY26" fmla="*/ 533400 h 917238"/>
              <a:gd name="connsiteX27" fmla="*/ 1268715 w 1392540"/>
              <a:gd name="connsiteY27" fmla="*/ 495300 h 917238"/>
              <a:gd name="connsiteX28" fmla="*/ 1306815 w 1392540"/>
              <a:gd name="connsiteY28" fmla="*/ 438150 h 917238"/>
              <a:gd name="connsiteX29" fmla="*/ 1325865 w 1392540"/>
              <a:gd name="connsiteY29" fmla="*/ 409575 h 917238"/>
              <a:gd name="connsiteX30" fmla="*/ 1354440 w 1392540"/>
              <a:gd name="connsiteY30" fmla="*/ 400050 h 917238"/>
              <a:gd name="connsiteX31" fmla="*/ 1383015 w 1392540"/>
              <a:gd name="connsiteY31" fmla="*/ 371475 h 917238"/>
              <a:gd name="connsiteX32" fmla="*/ 1392540 w 1392540"/>
              <a:gd name="connsiteY32" fmla="*/ 342900 h 917238"/>
              <a:gd name="connsiteX33" fmla="*/ 1383015 w 1392540"/>
              <a:gd name="connsiteY33" fmla="*/ 276225 h 917238"/>
              <a:gd name="connsiteX34" fmla="*/ 1354440 w 1392540"/>
              <a:gd name="connsiteY34" fmla="*/ 247650 h 917238"/>
              <a:gd name="connsiteX35" fmla="*/ 1287765 w 1392540"/>
              <a:gd name="connsiteY35" fmla="*/ 219075 h 917238"/>
              <a:gd name="connsiteX36" fmla="*/ 1144890 w 1392540"/>
              <a:gd name="connsiteY36" fmla="*/ 228600 h 917238"/>
              <a:gd name="connsiteX37" fmla="*/ 1116315 w 1392540"/>
              <a:gd name="connsiteY37" fmla="*/ 314325 h 917238"/>
              <a:gd name="connsiteX38" fmla="*/ 1030590 w 1392540"/>
              <a:gd name="connsiteY38" fmla="*/ 361950 h 917238"/>
              <a:gd name="connsiteX39" fmla="*/ 973440 w 1392540"/>
              <a:gd name="connsiteY39" fmla="*/ 371475 h 917238"/>
              <a:gd name="connsiteX40" fmla="*/ 944865 w 1392540"/>
              <a:gd name="connsiteY40" fmla="*/ 390525 h 917238"/>
              <a:gd name="connsiteX41" fmla="*/ 887715 w 1392540"/>
              <a:gd name="connsiteY41" fmla="*/ 409575 h 917238"/>
              <a:gd name="connsiteX42" fmla="*/ 830565 w 1392540"/>
              <a:gd name="connsiteY42" fmla="*/ 438150 h 917238"/>
              <a:gd name="connsiteX43" fmla="*/ 659115 w 1392540"/>
              <a:gd name="connsiteY43" fmla="*/ 476250 h 917238"/>
              <a:gd name="connsiteX44" fmla="*/ 573390 w 1392540"/>
              <a:gd name="connsiteY44" fmla="*/ 533400 h 917238"/>
              <a:gd name="connsiteX45" fmla="*/ 544815 w 1392540"/>
              <a:gd name="connsiteY45" fmla="*/ 552450 h 917238"/>
              <a:gd name="connsiteX46" fmla="*/ 459090 w 1392540"/>
              <a:gd name="connsiteY46" fmla="*/ 581025 h 917238"/>
              <a:gd name="connsiteX47" fmla="*/ 430515 w 1392540"/>
              <a:gd name="connsiteY47" fmla="*/ 590550 h 917238"/>
              <a:gd name="connsiteX48" fmla="*/ 316215 w 1392540"/>
              <a:gd name="connsiteY48" fmla="*/ 609600 h 917238"/>
              <a:gd name="connsiteX49" fmla="*/ 249540 w 1392540"/>
              <a:gd name="connsiteY49" fmla="*/ 600075 h 917238"/>
              <a:gd name="connsiteX50" fmla="*/ 230490 w 1392540"/>
              <a:gd name="connsiteY50" fmla="*/ 571500 h 917238"/>
              <a:gd name="connsiteX51" fmla="*/ 240015 w 1392540"/>
              <a:gd name="connsiteY51" fmla="*/ 180975 h 917238"/>
              <a:gd name="connsiteX52" fmla="*/ 249540 w 1392540"/>
              <a:gd name="connsiteY52" fmla="*/ 152400 h 917238"/>
              <a:gd name="connsiteX53" fmla="*/ 249540 w 1392540"/>
              <a:gd name="connsiteY53" fmla="*/ 85725 h 917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92540" h="917238">
                <a:moveTo>
                  <a:pt x="297165" y="104775"/>
                </a:moveTo>
                <a:cubicBezTo>
                  <a:pt x="288215" y="77925"/>
                  <a:pt x="288253" y="63841"/>
                  <a:pt x="259065" y="47625"/>
                </a:cubicBezTo>
                <a:cubicBezTo>
                  <a:pt x="241512" y="37873"/>
                  <a:pt x="218623" y="39714"/>
                  <a:pt x="201915" y="28575"/>
                </a:cubicBezTo>
                <a:cubicBezTo>
                  <a:pt x="164986" y="3956"/>
                  <a:pt x="184200" y="13145"/>
                  <a:pt x="144765" y="0"/>
                </a:cubicBezTo>
                <a:cubicBezTo>
                  <a:pt x="132065" y="3175"/>
                  <a:pt x="116887" y="1347"/>
                  <a:pt x="106665" y="9525"/>
                </a:cubicBezTo>
                <a:cubicBezTo>
                  <a:pt x="98825" y="15797"/>
                  <a:pt x="99898" y="28446"/>
                  <a:pt x="97140" y="38100"/>
                </a:cubicBezTo>
                <a:cubicBezTo>
                  <a:pt x="79992" y="98118"/>
                  <a:pt x="92005" y="68912"/>
                  <a:pt x="78090" y="152400"/>
                </a:cubicBezTo>
                <a:cubicBezTo>
                  <a:pt x="75938" y="165313"/>
                  <a:pt x="74419" y="178791"/>
                  <a:pt x="68565" y="190500"/>
                </a:cubicBezTo>
                <a:cubicBezTo>
                  <a:pt x="58326" y="210978"/>
                  <a:pt x="30465" y="247650"/>
                  <a:pt x="30465" y="247650"/>
                </a:cubicBezTo>
                <a:cubicBezTo>
                  <a:pt x="0" y="430438"/>
                  <a:pt x="13649" y="326483"/>
                  <a:pt x="30465" y="704850"/>
                </a:cubicBezTo>
                <a:cubicBezTo>
                  <a:pt x="31633" y="731127"/>
                  <a:pt x="48077" y="740074"/>
                  <a:pt x="59040" y="762000"/>
                </a:cubicBezTo>
                <a:cubicBezTo>
                  <a:pt x="63530" y="770980"/>
                  <a:pt x="65390" y="781050"/>
                  <a:pt x="68565" y="790575"/>
                </a:cubicBezTo>
                <a:cubicBezTo>
                  <a:pt x="71740" y="815975"/>
                  <a:pt x="68583" y="843008"/>
                  <a:pt x="78090" y="866775"/>
                </a:cubicBezTo>
                <a:cubicBezTo>
                  <a:pt x="82342" y="877404"/>
                  <a:pt x="95413" y="883715"/>
                  <a:pt x="106665" y="885825"/>
                </a:cubicBezTo>
                <a:cubicBezTo>
                  <a:pt x="147353" y="893454"/>
                  <a:pt x="189263" y="891602"/>
                  <a:pt x="230490" y="895350"/>
                </a:cubicBezTo>
                <a:cubicBezTo>
                  <a:pt x="471256" y="917238"/>
                  <a:pt x="84082" y="896870"/>
                  <a:pt x="592440" y="914400"/>
                </a:cubicBezTo>
                <a:cubicBezTo>
                  <a:pt x="716265" y="911225"/>
                  <a:pt x="840350" y="913496"/>
                  <a:pt x="963915" y="904875"/>
                </a:cubicBezTo>
                <a:cubicBezTo>
                  <a:pt x="1007884" y="901807"/>
                  <a:pt x="999725" y="884819"/>
                  <a:pt x="1011540" y="857250"/>
                </a:cubicBezTo>
                <a:cubicBezTo>
                  <a:pt x="1017133" y="844199"/>
                  <a:pt x="1023545" y="831478"/>
                  <a:pt x="1030590" y="819150"/>
                </a:cubicBezTo>
                <a:cubicBezTo>
                  <a:pt x="1066816" y="755754"/>
                  <a:pt x="1035429" y="833208"/>
                  <a:pt x="1068690" y="733425"/>
                </a:cubicBezTo>
                <a:lnTo>
                  <a:pt x="1078215" y="704850"/>
                </a:lnTo>
                <a:cubicBezTo>
                  <a:pt x="1081390" y="695325"/>
                  <a:pt x="1080640" y="683375"/>
                  <a:pt x="1087740" y="676275"/>
                </a:cubicBezTo>
                <a:cubicBezTo>
                  <a:pt x="1097265" y="666750"/>
                  <a:pt x="1107691" y="658048"/>
                  <a:pt x="1116315" y="647700"/>
                </a:cubicBezTo>
                <a:cubicBezTo>
                  <a:pt x="1137482" y="622300"/>
                  <a:pt x="1130073" y="612775"/>
                  <a:pt x="1163940" y="600075"/>
                </a:cubicBezTo>
                <a:cubicBezTo>
                  <a:pt x="1179099" y="594391"/>
                  <a:pt x="1195690" y="593725"/>
                  <a:pt x="1211565" y="590550"/>
                </a:cubicBezTo>
                <a:cubicBezTo>
                  <a:pt x="1217915" y="581025"/>
                  <a:pt x="1223286" y="570769"/>
                  <a:pt x="1230615" y="561975"/>
                </a:cubicBezTo>
                <a:cubicBezTo>
                  <a:pt x="1239239" y="551627"/>
                  <a:pt x="1252507" y="545096"/>
                  <a:pt x="1259190" y="533400"/>
                </a:cubicBezTo>
                <a:cubicBezTo>
                  <a:pt x="1265685" y="522034"/>
                  <a:pt x="1262861" y="507009"/>
                  <a:pt x="1268715" y="495300"/>
                </a:cubicBezTo>
                <a:cubicBezTo>
                  <a:pt x="1278954" y="474822"/>
                  <a:pt x="1294115" y="457200"/>
                  <a:pt x="1306815" y="438150"/>
                </a:cubicBezTo>
                <a:cubicBezTo>
                  <a:pt x="1313165" y="428625"/>
                  <a:pt x="1315005" y="413195"/>
                  <a:pt x="1325865" y="409575"/>
                </a:cubicBezTo>
                <a:lnTo>
                  <a:pt x="1354440" y="400050"/>
                </a:lnTo>
                <a:cubicBezTo>
                  <a:pt x="1363965" y="390525"/>
                  <a:pt x="1375543" y="382683"/>
                  <a:pt x="1383015" y="371475"/>
                </a:cubicBezTo>
                <a:cubicBezTo>
                  <a:pt x="1388584" y="363121"/>
                  <a:pt x="1392540" y="352940"/>
                  <a:pt x="1392540" y="342900"/>
                </a:cubicBezTo>
                <a:cubicBezTo>
                  <a:pt x="1392540" y="320449"/>
                  <a:pt x="1391353" y="297070"/>
                  <a:pt x="1383015" y="276225"/>
                </a:cubicBezTo>
                <a:cubicBezTo>
                  <a:pt x="1378012" y="263718"/>
                  <a:pt x="1364788" y="256274"/>
                  <a:pt x="1354440" y="247650"/>
                </a:cubicBezTo>
                <a:cubicBezTo>
                  <a:pt x="1326249" y="224158"/>
                  <a:pt x="1324076" y="228153"/>
                  <a:pt x="1287765" y="219075"/>
                </a:cubicBezTo>
                <a:cubicBezTo>
                  <a:pt x="1240140" y="222250"/>
                  <a:pt x="1189026" y="210427"/>
                  <a:pt x="1144890" y="228600"/>
                </a:cubicBezTo>
                <a:cubicBezTo>
                  <a:pt x="1057700" y="264502"/>
                  <a:pt x="1164673" y="282087"/>
                  <a:pt x="1116315" y="314325"/>
                </a:cubicBezTo>
                <a:cubicBezTo>
                  <a:pt x="1079484" y="338879"/>
                  <a:pt x="1068312" y="353567"/>
                  <a:pt x="1030590" y="361950"/>
                </a:cubicBezTo>
                <a:cubicBezTo>
                  <a:pt x="1011737" y="366140"/>
                  <a:pt x="992490" y="368300"/>
                  <a:pt x="973440" y="371475"/>
                </a:cubicBezTo>
                <a:cubicBezTo>
                  <a:pt x="963915" y="377825"/>
                  <a:pt x="955326" y="385876"/>
                  <a:pt x="944865" y="390525"/>
                </a:cubicBezTo>
                <a:cubicBezTo>
                  <a:pt x="926515" y="398680"/>
                  <a:pt x="904423" y="398436"/>
                  <a:pt x="887715" y="409575"/>
                </a:cubicBezTo>
                <a:cubicBezTo>
                  <a:pt x="863633" y="425630"/>
                  <a:pt x="858733" y="432516"/>
                  <a:pt x="830565" y="438150"/>
                </a:cubicBezTo>
                <a:cubicBezTo>
                  <a:pt x="815747" y="441114"/>
                  <a:pt x="690893" y="455065"/>
                  <a:pt x="659115" y="476250"/>
                </a:cubicBezTo>
                <a:lnTo>
                  <a:pt x="573390" y="533400"/>
                </a:lnTo>
                <a:cubicBezTo>
                  <a:pt x="563865" y="539750"/>
                  <a:pt x="555675" y="548830"/>
                  <a:pt x="544815" y="552450"/>
                </a:cubicBezTo>
                <a:lnTo>
                  <a:pt x="459090" y="581025"/>
                </a:lnTo>
                <a:cubicBezTo>
                  <a:pt x="449565" y="584200"/>
                  <a:pt x="440360" y="588581"/>
                  <a:pt x="430515" y="590550"/>
                </a:cubicBezTo>
                <a:cubicBezTo>
                  <a:pt x="360875" y="604478"/>
                  <a:pt x="398917" y="597785"/>
                  <a:pt x="316215" y="609600"/>
                </a:cubicBezTo>
                <a:cubicBezTo>
                  <a:pt x="293990" y="606425"/>
                  <a:pt x="270056" y="609193"/>
                  <a:pt x="249540" y="600075"/>
                </a:cubicBezTo>
                <a:cubicBezTo>
                  <a:pt x="239079" y="595426"/>
                  <a:pt x="230750" y="582945"/>
                  <a:pt x="230490" y="571500"/>
                </a:cubicBezTo>
                <a:cubicBezTo>
                  <a:pt x="227531" y="441320"/>
                  <a:pt x="234102" y="311054"/>
                  <a:pt x="240015" y="180975"/>
                </a:cubicBezTo>
                <a:cubicBezTo>
                  <a:pt x="240471" y="170945"/>
                  <a:pt x="248541" y="162390"/>
                  <a:pt x="249540" y="152400"/>
                </a:cubicBezTo>
                <a:cubicBezTo>
                  <a:pt x="251751" y="130285"/>
                  <a:pt x="249540" y="107950"/>
                  <a:pt x="249540" y="85725"/>
                </a:cubicBezTo>
              </a:path>
            </a:pathLst>
          </a:cu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305175" y="3914775"/>
            <a:ext cx="1168620" cy="1069966"/>
          </a:xfrm>
          <a:custGeom>
            <a:avLst/>
            <a:gdLst>
              <a:gd name="connsiteX0" fmla="*/ 333375 w 1168620"/>
              <a:gd name="connsiteY0" fmla="*/ 1038225 h 1069966"/>
              <a:gd name="connsiteX1" fmla="*/ 381000 w 1168620"/>
              <a:gd name="connsiteY1" fmla="*/ 1047750 h 1069966"/>
              <a:gd name="connsiteX2" fmla="*/ 447675 w 1168620"/>
              <a:gd name="connsiteY2" fmla="*/ 1066800 h 1069966"/>
              <a:gd name="connsiteX3" fmla="*/ 762000 w 1168620"/>
              <a:gd name="connsiteY3" fmla="*/ 1057275 h 1069966"/>
              <a:gd name="connsiteX4" fmla="*/ 790575 w 1168620"/>
              <a:gd name="connsiteY4" fmla="*/ 1038225 h 1069966"/>
              <a:gd name="connsiteX5" fmla="*/ 819150 w 1168620"/>
              <a:gd name="connsiteY5" fmla="*/ 1028700 h 1069966"/>
              <a:gd name="connsiteX6" fmla="*/ 828675 w 1168620"/>
              <a:gd name="connsiteY6" fmla="*/ 1000125 h 1069966"/>
              <a:gd name="connsiteX7" fmla="*/ 847725 w 1168620"/>
              <a:gd name="connsiteY7" fmla="*/ 971550 h 1069966"/>
              <a:gd name="connsiteX8" fmla="*/ 866775 w 1168620"/>
              <a:gd name="connsiteY8" fmla="*/ 504825 h 1069966"/>
              <a:gd name="connsiteX9" fmla="*/ 876300 w 1168620"/>
              <a:gd name="connsiteY9" fmla="*/ 400050 h 1069966"/>
              <a:gd name="connsiteX10" fmla="*/ 971550 w 1168620"/>
              <a:gd name="connsiteY10" fmla="*/ 390525 h 1069966"/>
              <a:gd name="connsiteX11" fmla="*/ 1028700 w 1168620"/>
              <a:gd name="connsiteY11" fmla="*/ 371475 h 1069966"/>
              <a:gd name="connsiteX12" fmla="*/ 1057275 w 1168620"/>
              <a:gd name="connsiteY12" fmla="*/ 361950 h 1069966"/>
              <a:gd name="connsiteX13" fmla="*/ 1076325 w 1168620"/>
              <a:gd name="connsiteY13" fmla="*/ 295275 h 1069966"/>
              <a:gd name="connsiteX14" fmla="*/ 1133475 w 1168620"/>
              <a:gd name="connsiteY14" fmla="*/ 276225 h 1069966"/>
              <a:gd name="connsiteX15" fmla="*/ 1143000 w 1168620"/>
              <a:gd name="connsiteY15" fmla="*/ 133350 h 1069966"/>
              <a:gd name="connsiteX16" fmla="*/ 1114425 w 1168620"/>
              <a:gd name="connsiteY16" fmla="*/ 123825 h 1069966"/>
              <a:gd name="connsiteX17" fmla="*/ 1066800 w 1168620"/>
              <a:gd name="connsiteY17" fmla="*/ 114300 h 1069966"/>
              <a:gd name="connsiteX18" fmla="*/ 895350 w 1168620"/>
              <a:gd name="connsiteY18" fmla="*/ 95250 h 1069966"/>
              <a:gd name="connsiteX19" fmla="*/ 685800 w 1168620"/>
              <a:gd name="connsiteY19" fmla="*/ 76200 h 1069966"/>
              <a:gd name="connsiteX20" fmla="*/ 657225 w 1168620"/>
              <a:gd name="connsiteY20" fmla="*/ 66675 h 1069966"/>
              <a:gd name="connsiteX21" fmla="*/ 619125 w 1168620"/>
              <a:gd name="connsiteY21" fmla="*/ 57150 h 1069966"/>
              <a:gd name="connsiteX22" fmla="*/ 390525 w 1168620"/>
              <a:gd name="connsiteY22" fmla="*/ 38100 h 1069966"/>
              <a:gd name="connsiteX23" fmla="*/ 314325 w 1168620"/>
              <a:gd name="connsiteY23" fmla="*/ 28575 h 1069966"/>
              <a:gd name="connsiteX24" fmla="*/ 276225 w 1168620"/>
              <a:gd name="connsiteY24" fmla="*/ 19050 h 1069966"/>
              <a:gd name="connsiteX25" fmla="*/ 247650 w 1168620"/>
              <a:gd name="connsiteY25" fmla="*/ 9525 h 1069966"/>
              <a:gd name="connsiteX26" fmla="*/ 123825 w 1168620"/>
              <a:gd name="connsiteY26" fmla="*/ 0 h 1069966"/>
              <a:gd name="connsiteX27" fmla="*/ 38100 w 1168620"/>
              <a:gd name="connsiteY27" fmla="*/ 9525 h 1069966"/>
              <a:gd name="connsiteX28" fmla="*/ 66675 w 1168620"/>
              <a:gd name="connsiteY28" fmla="*/ 19050 h 1069966"/>
              <a:gd name="connsiteX29" fmla="*/ 57150 w 1168620"/>
              <a:gd name="connsiteY29" fmla="*/ 219075 h 1069966"/>
              <a:gd name="connsiteX30" fmla="*/ 28575 w 1168620"/>
              <a:gd name="connsiteY30" fmla="*/ 314325 h 1069966"/>
              <a:gd name="connsiteX31" fmla="*/ 9525 w 1168620"/>
              <a:gd name="connsiteY31" fmla="*/ 381000 h 1069966"/>
              <a:gd name="connsiteX32" fmla="*/ 0 w 1168620"/>
              <a:gd name="connsiteY32" fmla="*/ 409575 h 1069966"/>
              <a:gd name="connsiteX33" fmla="*/ 47625 w 1168620"/>
              <a:gd name="connsiteY33" fmla="*/ 847725 h 1069966"/>
              <a:gd name="connsiteX34" fmla="*/ 76200 w 1168620"/>
              <a:gd name="connsiteY34" fmla="*/ 857250 h 1069966"/>
              <a:gd name="connsiteX35" fmla="*/ 190500 w 1168620"/>
              <a:gd name="connsiteY35" fmla="*/ 885825 h 1069966"/>
              <a:gd name="connsiteX36" fmla="*/ 285750 w 1168620"/>
              <a:gd name="connsiteY36" fmla="*/ 914400 h 1069966"/>
              <a:gd name="connsiteX37" fmla="*/ 314325 w 1168620"/>
              <a:gd name="connsiteY37" fmla="*/ 942975 h 1069966"/>
              <a:gd name="connsiteX38" fmla="*/ 333375 w 1168620"/>
              <a:gd name="connsiteY38" fmla="*/ 1038225 h 1069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168620" h="1069966">
                <a:moveTo>
                  <a:pt x="333375" y="1038225"/>
                </a:moveTo>
                <a:cubicBezTo>
                  <a:pt x="344487" y="1055687"/>
                  <a:pt x="365294" y="1043823"/>
                  <a:pt x="381000" y="1047750"/>
                </a:cubicBezTo>
                <a:cubicBezTo>
                  <a:pt x="403424" y="1053356"/>
                  <a:pt x="424568" y="1066222"/>
                  <a:pt x="447675" y="1066800"/>
                </a:cubicBezTo>
                <a:lnTo>
                  <a:pt x="762000" y="1057275"/>
                </a:lnTo>
                <a:cubicBezTo>
                  <a:pt x="771525" y="1050925"/>
                  <a:pt x="780336" y="1043345"/>
                  <a:pt x="790575" y="1038225"/>
                </a:cubicBezTo>
                <a:cubicBezTo>
                  <a:pt x="799555" y="1033735"/>
                  <a:pt x="812050" y="1035800"/>
                  <a:pt x="819150" y="1028700"/>
                </a:cubicBezTo>
                <a:cubicBezTo>
                  <a:pt x="826250" y="1021600"/>
                  <a:pt x="824185" y="1009105"/>
                  <a:pt x="828675" y="1000125"/>
                </a:cubicBezTo>
                <a:cubicBezTo>
                  <a:pt x="833795" y="989886"/>
                  <a:pt x="841375" y="981075"/>
                  <a:pt x="847725" y="971550"/>
                </a:cubicBezTo>
                <a:cubicBezTo>
                  <a:pt x="880775" y="773248"/>
                  <a:pt x="849202" y="979303"/>
                  <a:pt x="866775" y="504825"/>
                </a:cubicBezTo>
                <a:cubicBezTo>
                  <a:pt x="868073" y="469780"/>
                  <a:pt x="852603" y="425901"/>
                  <a:pt x="876300" y="400050"/>
                </a:cubicBezTo>
                <a:cubicBezTo>
                  <a:pt x="897861" y="376529"/>
                  <a:pt x="939800" y="393700"/>
                  <a:pt x="971550" y="390525"/>
                </a:cubicBezTo>
                <a:lnTo>
                  <a:pt x="1028700" y="371475"/>
                </a:lnTo>
                <a:lnTo>
                  <a:pt x="1057275" y="361950"/>
                </a:lnTo>
                <a:cubicBezTo>
                  <a:pt x="1063625" y="339725"/>
                  <a:pt x="1060969" y="312551"/>
                  <a:pt x="1076325" y="295275"/>
                </a:cubicBezTo>
                <a:cubicBezTo>
                  <a:pt x="1089666" y="280267"/>
                  <a:pt x="1133475" y="276225"/>
                  <a:pt x="1133475" y="276225"/>
                </a:cubicBezTo>
                <a:cubicBezTo>
                  <a:pt x="1151924" y="220877"/>
                  <a:pt x="1168620" y="197400"/>
                  <a:pt x="1143000" y="133350"/>
                </a:cubicBezTo>
                <a:cubicBezTo>
                  <a:pt x="1139271" y="124028"/>
                  <a:pt x="1124165" y="126260"/>
                  <a:pt x="1114425" y="123825"/>
                </a:cubicBezTo>
                <a:cubicBezTo>
                  <a:pt x="1098719" y="119898"/>
                  <a:pt x="1082801" y="116762"/>
                  <a:pt x="1066800" y="114300"/>
                </a:cubicBezTo>
                <a:cubicBezTo>
                  <a:pt x="1016721" y="106596"/>
                  <a:pt x="944042" y="100119"/>
                  <a:pt x="895350" y="95250"/>
                </a:cubicBezTo>
                <a:cubicBezTo>
                  <a:pt x="790900" y="69137"/>
                  <a:pt x="917634" y="98279"/>
                  <a:pt x="685800" y="76200"/>
                </a:cubicBezTo>
                <a:cubicBezTo>
                  <a:pt x="675805" y="75248"/>
                  <a:pt x="666879" y="69433"/>
                  <a:pt x="657225" y="66675"/>
                </a:cubicBezTo>
                <a:cubicBezTo>
                  <a:pt x="644638" y="63079"/>
                  <a:pt x="632064" y="59141"/>
                  <a:pt x="619125" y="57150"/>
                </a:cubicBezTo>
                <a:cubicBezTo>
                  <a:pt x="539691" y="44929"/>
                  <a:pt x="472887" y="45262"/>
                  <a:pt x="390525" y="38100"/>
                </a:cubicBezTo>
                <a:cubicBezTo>
                  <a:pt x="365024" y="35882"/>
                  <a:pt x="339574" y="32783"/>
                  <a:pt x="314325" y="28575"/>
                </a:cubicBezTo>
                <a:cubicBezTo>
                  <a:pt x="301412" y="26423"/>
                  <a:pt x="288812" y="22646"/>
                  <a:pt x="276225" y="19050"/>
                </a:cubicBezTo>
                <a:cubicBezTo>
                  <a:pt x="266571" y="16292"/>
                  <a:pt x="257613" y="10770"/>
                  <a:pt x="247650" y="9525"/>
                </a:cubicBezTo>
                <a:cubicBezTo>
                  <a:pt x="206573" y="4390"/>
                  <a:pt x="165100" y="3175"/>
                  <a:pt x="123825" y="0"/>
                </a:cubicBezTo>
                <a:cubicBezTo>
                  <a:pt x="95250" y="3175"/>
                  <a:pt x="65375" y="433"/>
                  <a:pt x="38100" y="9525"/>
                </a:cubicBezTo>
                <a:cubicBezTo>
                  <a:pt x="28575" y="12700"/>
                  <a:pt x="65766" y="9051"/>
                  <a:pt x="66675" y="19050"/>
                </a:cubicBezTo>
                <a:cubicBezTo>
                  <a:pt x="72718" y="85526"/>
                  <a:pt x="62473" y="152537"/>
                  <a:pt x="57150" y="219075"/>
                </a:cubicBezTo>
                <a:cubicBezTo>
                  <a:pt x="55635" y="238016"/>
                  <a:pt x="32008" y="304027"/>
                  <a:pt x="28575" y="314325"/>
                </a:cubicBezTo>
                <a:cubicBezTo>
                  <a:pt x="5737" y="382838"/>
                  <a:pt x="33445" y="297279"/>
                  <a:pt x="9525" y="381000"/>
                </a:cubicBezTo>
                <a:cubicBezTo>
                  <a:pt x="6767" y="390654"/>
                  <a:pt x="3175" y="400050"/>
                  <a:pt x="0" y="409575"/>
                </a:cubicBezTo>
                <a:cubicBezTo>
                  <a:pt x="15875" y="555625"/>
                  <a:pt x="22974" y="702898"/>
                  <a:pt x="47625" y="847725"/>
                </a:cubicBezTo>
                <a:cubicBezTo>
                  <a:pt x="49310" y="857623"/>
                  <a:pt x="66499" y="854663"/>
                  <a:pt x="76200" y="857250"/>
                </a:cubicBezTo>
                <a:cubicBezTo>
                  <a:pt x="114147" y="867369"/>
                  <a:pt x="153243" y="873406"/>
                  <a:pt x="190500" y="885825"/>
                </a:cubicBezTo>
                <a:cubicBezTo>
                  <a:pt x="241003" y="902659"/>
                  <a:pt x="209421" y="892592"/>
                  <a:pt x="285750" y="914400"/>
                </a:cubicBezTo>
                <a:cubicBezTo>
                  <a:pt x="295275" y="923925"/>
                  <a:pt x="311058" y="929907"/>
                  <a:pt x="314325" y="942975"/>
                </a:cubicBezTo>
                <a:cubicBezTo>
                  <a:pt x="346073" y="1069966"/>
                  <a:pt x="322263" y="1020763"/>
                  <a:pt x="333375" y="1038225"/>
                </a:cubicBezTo>
                <a:close/>
              </a:path>
            </a:pathLst>
          </a:custGeom>
          <a:noFill/>
          <a:ln w="158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29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73</cp:revision>
  <dcterms:created xsi:type="dcterms:W3CDTF">2012-04-08T18:54:44Z</dcterms:created>
  <dcterms:modified xsi:type="dcterms:W3CDTF">2012-05-21T17:17:46Z</dcterms:modified>
</cp:coreProperties>
</file>