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88" autoAdjust="0"/>
    <p:restoredTop sz="94700" autoAdjust="0"/>
  </p:normalViewPr>
  <p:slideViewPr>
    <p:cSldViewPr>
      <p:cViewPr>
        <p:scale>
          <a:sx n="100" d="100"/>
          <a:sy n="100" d="100"/>
        </p:scale>
        <p:origin x="-2394" y="-72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1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5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4C19-2744-4C7F-9AC5-46F8C8D4AAD3}" type="datetimeFigureOut">
              <a:rPr lang="en-US" smtClean="0"/>
              <a:pPr/>
              <a:t>5/8/2012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9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9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AE4B-FCEA-43FB-BE9D-F09F74545B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NATLw_Invasives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8144" y="2514600"/>
            <a:ext cx="6723256" cy="6877190"/>
          </a:xfrm>
          <a:prstGeom prst="rect">
            <a:avLst/>
          </a:prstGeom>
          <a:solidFill>
            <a:schemeClr val="tx1"/>
          </a:solidFill>
          <a:ln w="6350">
            <a:noFill/>
            <a:prstDash val="dash"/>
          </a:ln>
        </p:spPr>
      </p:pic>
      <p:sp>
        <p:nvSpPr>
          <p:cNvPr id="5" name="TextBox 4"/>
          <p:cNvSpPr txBox="1"/>
          <p:nvPr/>
        </p:nvSpPr>
        <p:spPr>
          <a:xfrm>
            <a:off x="1066800" y="3810000"/>
            <a:ext cx="1015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NATL-east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17988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 □ No sites in NATL-east</a:t>
            </a:r>
            <a:br>
              <a:rPr lang="en-US" sz="1100" dirty="0" smtClean="0"/>
            </a:br>
            <a:r>
              <a:rPr lang="en-US" sz="1100" dirty="0" smtClean="0"/>
              <a:t> □ See larger map for details</a:t>
            </a:r>
            <a:endParaRPr lang="en-US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000"/>
            <a:ext cx="1283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NATL-west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0" y="7391400"/>
            <a:ext cx="1981200" cy="1400383"/>
          </a:xfrm>
          <a:prstGeom prst="rect">
            <a:avLst/>
          </a:prstGeom>
          <a:noFill/>
          <a:ln w="25400">
            <a:noFill/>
          </a:ln>
        </p:spPr>
        <p:txBody>
          <a:bodyPr wrap="square" lIns="45720" rIns="45720" rtlCol="0">
            <a:spAutoFit/>
          </a:bodyPr>
          <a:lstStyle/>
          <a:p>
            <a:r>
              <a:rPr lang="en-US" sz="1100" dirty="0" smtClean="0"/>
              <a:t>Definitions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Legacy </a:t>
            </a:r>
            <a:r>
              <a:rPr lang="en-US" sz="900" b="1" dirty="0"/>
              <a:t>site</a:t>
            </a:r>
            <a:r>
              <a:rPr lang="en-US" sz="900" dirty="0"/>
              <a:t>.  </a:t>
            </a:r>
            <a:r>
              <a:rPr lang="en-US" sz="900" dirty="0" smtClean="0"/>
              <a:t>      </a:t>
            </a:r>
            <a:r>
              <a:rPr lang="en-US" sz="700" dirty="0" smtClean="0"/>
              <a:t>Site </a:t>
            </a:r>
            <a:r>
              <a:rPr lang="en-US" sz="700" dirty="0"/>
              <a:t>found and declared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cleared prior to </a:t>
            </a:r>
            <a:r>
              <a:rPr lang="en-US" sz="700" dirty="0"/>
              <a:t>2009.</a:t>
            </a:r>
          </a:p>
          <a:p>
            <a:r>
              <a:rPr lang="en-US" sz="900" b="1" dirty="0" smtClean="0"/>
              <a:t>    Old </a:t>
            </a:r>
            <a:r>
              <a:rPr lang="en-US" sz="900" b="1" dirty="0"/>
              <a:t>active site</a:t>
            </a:r>
            <a:r>
              <a:rPr lang="en-US" sz="900" dirty="0"/>
              <a:t>.  </a:t>
            </a:r>
            <a:r>
              <a:rPr lang="en-US" sz="700" dirty="0"/>
              <a:t>Regularly monitored site </a:t>
            </a:r>
            <a:endParaRPr lang="en-US" sz="700" dirty="0" smtClean="0"/>
          </a:p>
          <a:p>
            <a:r>
              <a:rPr lang="en-US" sz="700" dirty="0" smtClean="0"/>
              <a:t>                                          known </a:t>
            </a:r>
            <a:r>
              <a:rPr lang="en-US" sz="700" dirty="0"/>
              <a:t>prior to May 2011 </a:t>
            </a:r>
            <a:r>
              <a:rPr lang="en-US" sz="700" dirty="0" smtClean="0"/>
              <a:t>  </a:t>
            </a:r>
          </a:p>
          <a:p>
            <a:r>
              <a:rPr lang="en-US" sz="700" dirty="0" smtClean="0"/>
              <a:t>                                          when </a:t>
            </a:r>
            <a:r>
              <a:rPr lang="en-US" sz="700" dirty="0"/>
              <a:t>Ethan Carter took </a:t>
            </a:r>
            <a:r>
              <a:rPr lang="en-US" sz="700" dirty="0" smtClean="0"/>
              <a:t>   </a:t>
            </a:r>
          </a:p>
          <a:p>
            <a:r>
              <a:rPr lang="en-US" sz="700" dirty="0" smtClean="0"/>
              <a:t>                                          charge </a:t>
            </a:r>
            <a:r>
              <a:rPr lang="en-US" sz="700" dirty="0"/>
              <a:t>of </a:t>
            </a:r>
            <a:r>
              <a:rPr lang="en-US" sz="700" dirty="0" err="1"/>
              <a:t>invasives</a:t>
            </a:r>
            <a:r>
              <a:rPr lang="en-US" sz="700" dirty="0"/>
              <a:t>.</a:t>
            </a:r>
          </a:p>
          <a:p>
            <a:r>
              <a:rPr lang="en-US" sz="1050" b="1" dirty="0" smtClean="0"/>
              <a:t>    </a:t>
            </a:r>
            <a:r>
              <a:rPr lang="en-US" sz="900" b="1" dirty="0" smtClean="0"/>
              <a:t>New </a:t>
            </a:r>
            <a:r>
              <a:rPr lang="en-US" sz="900" b="1" dirty="0"/>
              <a:t>active site</a:t>
            </a:r>
            <a:r>
              <a:rPr lang="en-US" sz="900" dirty="0"/>
              <a:t>. </a:t>
            </a:r>
            <a:r>
              <a:rPr lang="en-US" sz="700" dirty="0"/>
              <a:t>Regularly monitored site </a:t>
            </a:r>
            <a:r>
              <a:rPr lang="en-US" sz="700" dirty="0" smtClean="0"/>
              <a:t>                 </a:t>
            </a:r>
          </a:p>
          <a:p>
            <a:r>
              <a:rPr lang="en-US" sz="700" dirty="0" smtClean="0"/>
              <a:t>                                            discovered </a:t>
            </a:r>
            <a:r>
              <a:rPr lang="en-US" sz="700" dirty="0"/>
              <a:t>by Ethan </a:t>
            </a:r>
            <a:r>
              <a:rPr lang="en-US" sz="700" dirty="0" smtClean="0"/>
              <a:t>                  </a:t>
            </a:r>
          </a:p>
          <a:p>
            <a:r>
              <a:rPr lang="en-US" sz="700" dirty="0" smtClean="0"/>
              <a:t>                                            Carter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30" name="Picture 29" descr="NATLe_InvasiveMa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419600"/>
            <a:ext cx="1802167" cy="2410399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685800" y="2514600"/>
            <a:ext cx="4191000" cy="61555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Legend</a:t>
            </a:r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1000" dirty="0" smtClean="0"/>
              <a:t>        Legacy site       Old active site       New active site       Extent of infestation</a:t>
            </a:r>
            <a:br>
              <a:rPr lang="en-US" sz="1000" dirty="0" smtClean="0"/>
            </a:b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>
            <a:off x="1257300" y="2924175"/>
            <a:ext cx="88392" cy="76200"/>
          </a:xfrm>
          <a:prstGeom prst="triangl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191000" y="2914650"/>
            <a:ext cx="203200" cy="121920"/>
          </a:xfrm>
          <a:custGeom>
            <a:avLst/>
            <a:gdLst>
              <a:gd name="connsiteX0" fmla="*/ 10819 w 505341"/>
              <a:gd name="connsiteY0" fmla="*/ 115871 h 500081"/>
              <a:gd name="connsiteX1" fmla="*/ 29480 w 505341"/>
              <a:gd name="connsiteY1" fmla="*/ 59887 h 500081"/>
              <a:gd name="connsiteX2" fmla="*/ 57472 w 505341"/>
              <a:gd name="connsiteY2" fmla="*/ 50556 h 500081"/>
              <a:gd name="connsiteX3" fmla="*/ 85463 w 505341"/>
              <a:gd name="connsiteY3" fmla="*/ 31895 h 500081"/>
              <a:gd name="connsiteX4" fmla="*/ 281406 w 505341"/>
              <a:gd name="connsiteY4" fmla="*/ 13234 h 500081"/>
              <a:gd name="connsiteX5" fmla="*/ 440027 w 505341"/>
              <a:gd name="connsiteY5" fmla="*/ 41226 h 500081"/>
              <a:gd name="connsiteX6" fmla="*/ 477349 w 505341"/>
              <a:gd name="connsiteY6" fmla="*/ 125201 h 500081"/>
              <a:gd name="connsiteX7" fmla="*/ 486680 w 505341"/>
              <a:gd name="connsiteY7" fmla="*/ 153193 h 500081"/>
              <a:gd name="connsiteX8" fmla="*/ 496010 w 505341"/>
              <a:gd name="connsiteY8" fmla="*/ 181185 h 500081"/>
              <a:gd name="connsiteX9" fmla="*/ 505341 w 505341"/>
              <a:gd name="connsiteY9" fmla="*/ 209177 h 500081"/>
              <a:gd name="connsiteX10" fmla="*/ 496010 w 505341"/>
              <a:gd name="connsiteY10" fmla="*/ 377128 h 500081"/>
              <a:gd name="connsiteX11" fmla="*/ 477349 w 505341"/>
              <a:gd name="connsiteY11" fmla="*/ 442442 h 500081"/>
              <a:gd name="connsiteX12" fmla="*/ 449357 w 505341"/>
              <a:gd name="connsiteY12" fmla="*/ 451773 h 500081"/>
              <a:gd name="connsiteX13" fmla="*/ 421365 w 505341"/>
              <a:gd name="connsiteY13" fmla="*/ 479765 h 500081"/>
              <a:gd name="connsiteX14" fmla="*/ 234753 w 505341"/>
              <a:gd name="connsiteY14" fmla="*/ 479765 h 500081"/>
              <a:gd name="connsiteX15" fmla="*/ 206761 w 505341"/>
              <a:gd name="connsiteY15" fmla="*/ 451773 h 500081"/>
              <a:gd name="connsiteX16" fmla="*/ 169439 w 505341"/>
              <a:gd name="connsiteY16" fmla="*/ 395789 h 500081"/>
              <a:gd name="connsiteX17" fmla="*/ 150778 w 505341"/>
              <a:gd name="connsiteY17" fmla="*/ 367797 h 500081"/>
              <a:gd name="connsiteX18" fmla="*/ 132116 w 505341"/>
              <a:gd name="connsiteY18" fmla="*/ 349136 h 500081"/>
              <a:gd name="connsiteX19" fmla="*/ 76133 w 505341"/>
              <a:gd name="connsiteY19" fmla="*/ 311814 h 500081"/>
              <a:gd name="connsiteX20" fmla="*/ 29480 w 505341"/>
              <a:gd name="connsiteY20" fmla="*/ 283822 h 500081"/>
              <a:gd name="connsiteX21" fmla="*/ 10819 w 505341"/>
              <a:gd name="connsiteY21" fmla="*/ 115871 h 50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05341" h="500081">
                <a:moveTo>
                  <a:pt x="10819" y="115871"/>
                </a:moveTo>
                <a:cubicBezTo>
                  <a:pt x="10819" y="78549"/>
                  <a:pt x="10819" y="66108"/>
                  <a:pt x="29480" y="59887"/>
                </a:cubicBezTo>
                <a:cubicBezTo>
                  <a:pt x="38811" y="56777"/>
                  <a:pt x="48675" y="54955"/>
                  <a:pt x="57472" y="50556"/>
                </a:cubicBezTo>
                <a:cubicBezTo>
                  <a:pt x="67502" y="45541"/>
                  <a:pt x="74722" y="35117"/>
                  <a:pt x="85463" y="31895"/>
                </a:cubicBezTo>
                <a:cubicBezTo>
                  <a:pt x="119374" y="21722"/>
                  <a:pt x="276954" y="13552"/>
                  <a:pt x="281406" y="13234"/>
                </a:cubicBezTo>
                <a:cubicBezTo>
                  <a:pt x="333343" y="16944"/>
                  <a:pt x="398801" y="0"/>
                  <a:pt x="440027" y="41226"/>
                </a:cubicBezTo>
                <a:cubicBezTo>
                  <a:pt x="462206" y="63405"/>
                  <a:pt x="468110" y="97486"/>
                  <a:pt x="477349" y="125201"/>
                </a:cubicBezTo>
                <a:lnTo>
                  <a:pt x="486680" y="153193"/>
                </a:lnTo>
                <a:lnTo>
                  <a:pt x="496010" y="181185"/>
                </a:lnTo>
                <a:lnTo>
                  <a:pt x="505341" y="209177"/>
                </a:lnTo>
                <a:cubicBezTo>
                  <a:pt x="502231" y="265161"/>
                  <a:pt x="501086" y="321288"/>
                  <a:pt x="496010" y="377128"/>
                </a:cubicBezTo>
                <a:cubicBezTo>
                  <a:pt x="495986" y="377396"/>
                  <a:pt x="481769" y="438022"/>
                  <a:pt x="477349" y="442442"/>
                </a:cubicBezTo>
                <a:cubicBezTo>
                  <a:pt x="470394" y="449397"/>
                  <a:pt x="458688" y="448663"/>
                  <a:pt x="449357" y="451773"/>
                </a:cubicBezTo>
                <a:cubicBezTo>
                  <a:pt x="440026" y="461104"/>
                  <a:pt x="433423" y="474406"/>
                  <a:pt x="421365" y="479765"/>
                </a:cubicBezTo>
                <a:cubicBezTo>
                  <a:pt x="375655" y="500081"/>
                  <a:pt x="261187" y="481653"/>
                  <a:pt x="234753" y="479765"/>
                </a:cubicBezTo>
                <a:cubicBezTo>
                  <a:pt x="225422" y="470434"/>
                  <a:pt x="214862" y="462189"/>
                  <a:pt x="206761" y="451773"/>
                </a:cubicBezTo>
                <a:cubicBezTo>
                  <a:pt x="192992" y="434069"/>
                  <a:pt x="181880" y="414450"/>
                  <a:pt x="169439" y="395789"/>
                </a:cubicBezTo>
                <a:cubicBezTo>
                  <a:pt x="163219" y="386458"/>
                  <a:pt x="158708" y="375726"/>
                  <a:pt x="150778" y="367797"/>
                </a:cubicBezTo>
                <a:cubicBezTo>
                  <a:pt x="144557" y="361577"/>
                  <a:pt x="139154" y="354414"/>
                  <a:pt x="132116" y="349136"/>
                </a:cubicBezTo>
                <a:cubicBezTo>
                  <a:pt x="114174" y="335679"/>
                  <a:pt x="91991" y="327673"/>
                  <a:pt x="76133" y="311814"/>
                </a:cubicBezTo>
                <a:cubicBezTo>
                  <a:pt x="50518" y="286197"/>
                  <a:pt x="65818" y="295934"/>
                  <a:pt x="29480" y="283822"/>
                </a:cubicBezTo>
                <a:cubicBezTo>
                  <a:pt x="0" y="195381"/>
                  <a:pt x="10819" y="153193"/>
                  <a:pt x="10819" y="115871"/>
                </a:cubicBez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04825" y="657681"/>
            <a:ext cx="7162800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Skunkvine</a:t>
            </a:r>
            <a:r>
              <a:rPr lang="en-US" sz="2000" b="1" kern="500" dirty="0" smtClean="0"/>
              <a:t> </a:t>
            </a:r>
            <a:r>
              <a:rPr lang="en-US" sz="1600" kern="500" dirty="0" smtClean="0"/>
              <a:t>(</a:t>
            </a:r>
            <a:r>
              <a:rPr lang="en-US" sz="1600" i="1" dirty="0" err="1" smtClean="0"/>
              <a:t>Paederia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foetida</a:t>
            </a:r>
            <a:r>
              <a:rPr lang="en-US" sz="1600" kern="500" dirty="0" smtClean="0"/>
              <a:t>)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Potential threat for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Major 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Moderate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Minor 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Uncertain </a:t>
            </a:r>
            <a:br>
              <a:rPr lang="en-US" sz="1600" kern="500" dirty="0" smtClean="0"/>
            </a:br>
            <a:r>
              <a:rPr lang="en-US" sz="1600" kern="500" dirty="0" smtClean="0"/>
              <a:t>Current status in NATL: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Eradicated?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Controlled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Diminished 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Threatening</a:t>
            </a:r>
          </a:p>
          <a:p>
            <a:pPr>
              <a:lnSpc>
                <a:spcPts val="2300"/>
              </a:lnSpc>
            </a:pPr>
            <a:r>
              <a:rPr lang="en-US" sz="1600" kern="500" dirty="0" smtClean="0"/>
              <a:t>Current management: </a:t>
            </a:r>
            <a:r>
              <a:rPr lang="en-US" sz="2400" kern="500" dirty="0" smtClean="0"/>
              <a:t>□</a:t>
            </a:r>
            <a:r>
              <a:rPr lang="en-US" sz="1600" kern="500" dirty="0" smtClean="0"/>
              <a:t> Routine monitoring   </a:t>
            </a:r>
            <a:r>
              <a:rPr lang="en-US" sz="2400" kern="500" dirty="0" smtClean="0"/>
              <a:t>□ </a:t>
            </a:r>
            <a:r>
              <a:rPr lang="en-US" sz="1600" kern="500" dirty="0" smtClean="0"/>
              <a:t>Controlled when found  by: </a:t>
            </a:r>
          </a:p>
          <a:p>
            <a:pPr>
              <a:lnSpc>
                <a:spcPts val="2300"/>
              </a:lnSpc>
            </a:pPr>
            <a:r>
              <a:rPr lang="en-US" sz="2400" kern="500" dirty="0" smtClean="0"/>
              <a:t>    □</a:t>
            </a:r>
            <a:r>
              <a:rPr lang="en-US" sz="1600" kern="500" dirty="0" smtClean="0"/>
              <a:t> Manual removal </a:t>
            </a:r>
            <a:r>
              <a:rPr lang="en-US" sz="2400" kern="500" dirty="0" smtClean="0"/>
              <a:t> □ </a:t>
            </a:r>
            <a:r>
              <a:rPr lang="en-US" sz="1600" kern="500" dirty="0" smtClean="0"/>
              <a:t>Herbicide applied to:      </a:t>
            </a:r>
            <a:r>
              <a:rPr lang="en-US" sz="1400" kern="500" dirty="0" smtClean="0"/>
              <a:t>foliage       stem or stump       soil</a:t>
            </a:r>
            <a:endParaRPr lang="en-US" dirty="0"/>
          </a:p>
        </p:txBody>
      </p:sp>
      <p:sp>
        <p:nvSpPr>
          <p:cNvPr id="48" name="Oval 47"/>
          <p:cNvSpPr/>
          <p:nvPr/>
        </p:nvSpPr>
        <p:spPr>
          <a:xfrm flipH="1" flipV="1">
            <a:off x="2124075" y="292417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 flipH="1" flipV="1">
            <a:off x="3076575" y="2924175"/>
            <a:ext cx="76201" cy="76201"/>
          </a:xfrm>
          <a:prstGeom prst="ellipse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381625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600575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flipH="1" flipV="1">
            <a:off x="6715125" y="1962150"/>
            <a:ext cx="152400" cy="152404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Multiply 21"/>
          <p:cNvSpPr/>
          <p:nvPr/>
        </p:nvSpPr>
        <p:spPr>
          <a:xfrm flipH="1" flipV="1">
            <a:off x="800100" y="4143375"/>
            <a:ext cx="76200" cy="762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Multiply 22"/>
          <p:cNvSpPr/>
          <p:nvPr/>
        </p:nvSpPr>
        <p:spPr>
          <a:xfrm flipH="1" flipV="1">
            <a:off x="257175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Multiply 23"/>
          <p:cNvSpPr/>
          <p:nvPr/>
        </p:nvSpPr>
        <p:spPr>
          <a:xfrm flipH="1" flipV="1">
            <a:off x="2486025" y="16668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Multiply 24"/>
          <p:cNvSpPr/>
          <p:nvPr/>
        </p:nvSpPr>
        <p:spPr>
          <a:xfrm flipH="1" flipV="1">
            <a:off x="2743200" y="10858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Multiply 27"/>
          <p:cNvSpPr/>
          <p:nvPr/>
        </p:nvSpPr>
        <p:spPr>
          <a:xfrm flipH="1" flipV="1">
            <a:off x="4610100" y="197167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Multiply 35"/>
          <p:cNvSpPr/>
          <p:nvPr/>
        </p:nvSpPr>
        <p:spPr>
          <a:xfrm flipH="1" flipV="1">
            <a:off x="895350" y="19621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 flipH="1" flipV="1">
            <a:off x="3429000" y="8000999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Multiply 36"/>
          <p:cNvSpPr/>
          <p:nvPr/>
        </p:nvSpPr>
        <p:spPr>
          <a:xfrm flipH="1" flipV="1">
            <a:off x="4438650" y="1657350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Multiply 40"/>
          <p:cNvSpPr/>
          <p:nvPr/>
        </p:nvSpPr>
        <p:spPr>
          <a:xfrm flipH="1" flipV="1">
            <a:off x="63055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Multiply 43"/>
          <p:cNvSpPr/>
          <p:nvPr/>
        </p:nvSpPr>
        <p:spPr>
          <a:xfrm flipH="1" flipV="1">
            <a:off x="2533650" y="1381125"/>
            <a:ext cx="152400" cy="152400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reeform 54"/>
          <p:cNvSpPr/>
          <p:nvPr/>
        </p:nvSpPr>
        <p:spPr>
          <a:xfrm>
            <a:off x="3225800" y="7828143"/>
            <a:ext cx="375306" cy="611007"/>
          </a:xfrm>
          <a:custGeom>
            <a:avLst/>
            <a:gdLst>
              <a:gd name="connsiteX0" fmla="*/ 3175 w 375306"/>
              <a:gd name="connsiteY0" fmla="*/ 258582 h 611007"/>
              <a:gd name="connsiteX1" fmla="*/ 50800 w 375306"/>
              <a:gd name="connsiteY1" fmla="*/ 163332 h 611007"/>
              <a:gd name="connsiteX2" fmla="*/ 88900 w 375306"/>
              <a:gd name="connsiteY2" fmla="*/ 77607 h 611007"/>
              <a:gd name="connsiteX3" fmla="*/ 98425 w 375306"/>
              <a:gd name="connsiteY3" fmla="*/ 39507 h 611007"/>
              <a:gd name="connsiteX4" fmla="*/ 155575 w 375306"/>
              <a:gd name="connsiteY4" fmla="*/ 1407 h 611007"/>
              <a:gd name="connsiteX5" fmla="*/ 298450 w 375306"/>
              <a:gd name="connsiteY5" fmla="*/ 10932 h 611007"/>
              <a:gd name="connsiteX6" fmla="*/ 327025 w 375306"/>
              <a:gd name="connsiteY6" fmla="*/ 68082 h 611007"/>
              <a:gd name="connsiteX7" fmla="*/ 336550 w 375306"/>
              <a:gd name="connsiteY7" fmla="*/ 115707 h 611007"/>
              <a:gd name="connsiteX8" fmla="*/ 365125 w 375306"/>
              <a:gd name="connsiteY8" fmla="*/ 210957 h 611007"/>
              <a:gd name="connsiteX9" fmla="*/ 374650 w 375306"/>
              <a:gd name="connsiteY9" fmla="*/ 249057 h 611007"/>
              <a:gd name="connsiteX10" fmla="*/ 365125 w 375306"/>
              <a:gd name="connsiteY10" fmla="*/ 325257 h 611007"/>
              <a:gd name="connsiteX11" fmla="*/ 355600 w 375306"/>
              <a:gd name="connsiteY11" fmla="*/ 449082 h 611007"/>
              <a:gd name="connsiteX12" fmla="*/ 317500 w 375306"/>
              <a:gd name="connsiteY12" fmla="*/ 458607 h 611007"/>
              <a:gd name="connsiteX13" fmla="*/ 260350 w 375306"/>
              <a:gd name="connsiteY13" fmla="*/ 487182 h 611007"/>
              <a:gd name="connsiteX14" fmla="*/ 241300 w 375306"/>
              <a:gd name="connsiteY14" fmla="*/ 515757 h 611007"/>
              <a:gd name="connsiteX15" fmla="*/ 231775 w 375306"/>
              <a:gd name="connsiteY15" fmla="*/ 544332 h 611007"/>
              <a:gd name="connsiteX16" fmla="*/ 165100 w 375306"/>
              <a:gd name="connsiteY16" fmla="*/ 601482 h 611007"/>
              <a:gd name="connsiteX17" fmla="*/ 136525 w 375306"/>
              <a:gd name="connsiteY17" fmla="*/ 611007 h 611007"/>
              <a:gd name="connsiteX18" fmla="*/ 88900 w 375306"/>
              <a:gd name="connsiteY18" fmla="*/ 601482 h 611007"/>
              <a:gd name="connsiteX19" fmla="*/ 50800 w 375306"/>
              <a:gd name="connsiteY19" fmla="*/ 582432 h 611007"/>
              <a:gd name="connsiteX20" fmla="*/ 12700 w 375306"/>
              <a:gd name="connsiteY20" fmla="*/ 572907 h 611007"/>
              <a:gd name="connsiteX21" fmla="*/ 31750 w 375306"/>
              <a:gd name="connsiteY21" fmla="*/ 382407 h 611007"/>
              <a:gd name="connsiteX22" fmla="*/ 50800 w 375306"/>
              <a:gd name="connsiteY22" fmla="*/ 353832 h 611007"/>
              <a:gd name="connsiteX23" fmla="*/ 31750 w 375306"/>
              <a:gd name="connsiteY23" fmla="*/ 325257 h 611007"/>
              <a:gd name="connsiteX24" fmla="*/ 3175 w 375306"/>
              <a:gd name="connsiteY24" fmla="*/ 258582 h 611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75306" h="611007">
                <a:moveTo>
                  <a:pt x="3175" y="258582"/>
                </a:moveTo>
                <a:cubicBezTo>
                  <a:pt x="6350" y="231594"/>
                  <a:pt x="36572" y="195853"/>
                  <a:pt x="50800" y="163332"/>
                </a:cubicBezTo>
                <a:cubicBezTo>
                  <a:pt x="94079" y="64408"/>
                  <a:pt x="46962" y="140513"/>
                  <a:pt x="88900" y="77607"/>
                </a:cubicBezTo>
                <a:cubicBezTo>
                  <a:pt x="92075" y="64907"/>
                  <a:pt x="89805" y="49359"/>
                  <a:pt x="98425" y="39507"/>
                </a:cubicBezTo>
                <a:cubicBezTo>
                  <a:pt x="113502" y="22277"/>
                  <a:pt x="155575" y="1407"/>
                  <a:pt x="155575" y="1407"/>
                </a:cubicBezTo>
                <a:cubicBezTo>
                  <a:pt x="203200" y="4582"/>
                  <a:pt x="251988" y="0"/>
                  <a:pt x="298450" y="10932"/>
                </a:cubicBezTo>
                <a:cubicBezTo>
                  <a:pt x="310818" y="13842"/>
                  <a:pt x="324625" y="58483"/>
                  <a:pt x="327025" y="68082"/>
                </a:cubicBezTo>
                <a:cubicBezTo>
                  <a:pt x="330952" y="83788"/>
                  <a:pt x="332623" y="100001"/>
                  <a:pt x="336550" y="115707"/>
                </a:cubicBezTo>
                <a:cubicBezTo>
                  <a:pt x="375306" y="270730"/>
                  <a:pt x="340929" y="126271"/>
                  <a:pt x="365125" y="210957"/>
                </a:cubicBezTo>
                <a:cubicBezTo>
                  <a:pt x="368721" y="223544"/>
                  <a:pt x="371475" y="236357"/>
                  <a:pt x="374650" y="249057"/>
                </a:cubicBezTo>
                <a:cubicBezTo>
                  <a:pt x="371475" y="274457"/>
                  <a:pt x="367552" y="299775"/>
                  <a:pt x="365125" y="325257"/>
                </a:cubicBezTo>
                <a:cubicBezTo>
                  <a:pt x="361200" y="366467"/>
                  <a:pt x="369523" y="410097"/>
                  <a:pt x="355600" y="449082"/>
                </a:cubicBezTo>
                <a:cubicBezTo>
                  <a:pt x="351197" y="461410"/>
                  <a:pt x="330087" y="455011"/>
                  <a:pt x="317500" y="458607"/>
                </a:cubicBezTo>
                <a:cubicBezTo>
                  <a:pt x="282994" y="468466"/>
                  <a:pt x="291659" y="466310"/>
                  <a:pt x="260350" y="487182"/>
                </a:cubicBezTo>
                <a:cubicBezTo>
                  <a:pt x="254000" y="496707"/>
                  <a:pt x="246420" y="505518"/>
                  <a:pt x="241300" y="515757"/>
                </a:cubicBezTo>
                <a:cubicBezTo>
                  <a:pt x="236810" y="524737"/>
                  <a:pt x="237344" y="535978"/>
                  <a:pt x="231775" y="544332"/>
                </a:cubicBezTo>
                <a:cubicBezTo>
                  <a:pt x="221381" y="559923"/>
                  <a:pt x="179320" y="593356"/>
                  <a:pt x="165100" y="601482"/>
                </a:cubicBezTo>
                <a:cubicBezTo>
                  <a:pt x="156383" y="606463"/>
                  <a:pt x="146050" y="607832"/>
                  <a:pt x="136525" y="611007"/>
                </a:cubicBezTo>
                <a:cubicBezTo>
                  <a:pt x="120650" y="607832"/>
                  <a:pt x="104259" y="606602"/>
                  <a:pt x="88900" y="601482"/>
                </a:cubicBezTo>
                <a:cubicBezTo>
                  <a:pt x="75430" y="596992"/>
                  <a:pt x="64095" y="587418"/>
                  <a:pt x="50800" y="582432"/>
                </a:cubicBezTo>
                <a:cubicBezTo>
                  <a:pt x="38543" y="577835"/>
                  <a:pt x="25400" y="576082"/>
                  <a:pt x="12700" y="572907"/>
                </a:cubicBezTo>
                <a:cubicBezTo>
                  <a:pt x="13257" y="563444"/>
                  <a:pt x="6902" y="432103"/>
                  <a:pt x="31750" y="382407"/>
                </a:cubicBezTo>
                <a:cubicBezTo>
                  <a:pt x="36870" y="372168"/>
                  <a:pt x="44450" y="363357"/>
                  <a:pt x="50800" y="353832"/>
                </a:cubicBezTo>
                <a:cubicBezTo>
                  <a:pt x="44450" y="344307"/>
                  <a:pt x="36399" y="335718"/>
                  <a:pt x="31750" y="325257"/>
                </a:cubicBezTo>
                <a:cubicBezTo>
                  <a:pt x="10692" y="277876"/>
                  <a:pt x="0" y="285570"/>
                  <a:pt x="3175" y="258582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4330725" y="8220075"/>
            <a:ext cx="260325" cy="360406"/>
          </a:xfrm>
          <a:custGeom>
            <a:avLst/>
            <a:gdLst>
              <a:gd name="connsiteX0" fmla="*/ 3150 w 260325"/>
              <a:gd name="connsiteY0" fmla="*/ 104775 h 360406"/>
              <a:gd name="connsiteX1" fmla="*/ 22200 w 260325"/>
              <a:gd name="connsiteY1" fmla="*/ 76200 h 360406"/>
              <a:gd name="connsiteX2" fmla="*/ 31725 w 260325"/>
              <a:gd name="connsiteY2" fmla="*/ 47625 h 360406"/>
              <a:gd name="connsiteX3" fmla="*/ 98400 w 260325"/>
              <a:gd name="connsiteY3" fmla="*/ 28575 h 360406"/>
              <a:gd name="connsiteX4" fmla="*/ 155550 w 260325"/>
              <a:gd name="connsiteY4" fmla="*/ 0 h 360406"/>
              <a:gd name="connsiteX5" fmla="*/ 193650 w 260325"/>
              <a:gd name="connsiteY5" fmla="*/ 9525 h 360406"/>
              <a:gd name="connsiteX6" fmla="*/ 222225 w 260325"/>
              <a:gd name="connsiteY6" fmla="*/ 28575 h 360406"/>
              <a:gd name="connsiteX7" fmla="*/ 250800 w 260325"/>
              <a:gd name="connsiteY7" fmla="*/ 38100 h 360406"/>
              <a:gd name="connsiteX8" fmla="*/ 260325 w 260325"/>
              <a:gd name="connsiteY8" fmla="*/ 66675 h 360406"/>
              <a:gd name="connsiteX9" fmla="*/ 250800 w 260325"/>
              <a:gd name="connsiteY9" fmla="*/ 276225 h 360406"/>
              <a:gd name="connsiteX10" fmla="*/ 231750 w 260325"/>
              <a:gd name="connsiteY10" fmla="*/ 304800 h 360406"/>
              <a:gd name="connsiteX11" fmla="*/ 222225 w 260325"/>
              <a:gd name="connsiteY11" fmla="*/ 333375 h 360406"/>
              <a:gd name="connsiteX12" fmla="*/ 174600 w 260325"/>
              <a:gd name="connsiteY12" fmla="*/ 352425 h 360406"/>
              <a:gd name="connsiteX13" fmla="*/ 50775 w 260325"/>
              <a:gd name="connsiteY13" fmla="*/ 342900 h 360406"/>
              <a:gd name="connsiteX14" fmla="*/ 31725 w 260325"/>
              <a:gd name="connsiteY14" fmla="*/ 285750 h 360406"/>
              <a:gd name="connsiteX15" fmla="*/ 22200 w 260325"/>
              <a:gd name="connsiteY15" fmla="*/ 257175 h 360406"/>
              <a:gd name="connsiteX16" fmla="*/ 12675 w 260325"/>
              <a:gd name="connsiteY16" fmla="*/ 228600 h 360406"/>
              <a:gd name="connsiteX17" fmla="*/ 3150 w 260325"/>
              <a:gd name="connsiteY17" fmla="*/ 104775 h 36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0325" h="360406">
                <a:moveTo>
                  <a:pt x="3150" y="104775"/>
                </a:moveTo>
                <a:cubicBezTo>
                  <a:pt x="4738" y="79375"/>
                  <a:pt x="17080" y="86439"/>
                  <a:pt x="22200" y="76200"/>
                </a:cubicBezTo>
                <a:cubicBezTo>
                  <a:pt x="26690" y="67220"/>
                  <a:pt x="24625" y="54725"/>
                  <a:pt x="31725" y="47625"/>
                </a:cubicBezTo>
                <a:cubicBezTo>
                  <a:pt x="36280" y="43070"/>
                  <a:pt x="98070" y="28657"/>
                  <a:pt x="98400" y="28575"/>
                </a:cubicBezTo>
                <a:cubicBezTo>
                  <a:pt x="112847" y="18943"/>
                  <a:pt x="135832" y="0"/>
                  <a:pt x="155550" y="0"/>
                </a:cubicBezTo>
                <a:cubicBezTo>
                  <a:pt x="168641" y="0"/>
                  <a:pt x="180950" y="6350"/>
                  <a:pt x="193650" y="9525"/>
                </a:cubicBezTo>
                <a:cubicBezTo>
                  <a:pt x="203175" y="15875"/>
                  <a:pt x="211986" y="23455"/>
                  <a:pt x="222225" y="28575"/>
                </a:cubicBezTo>
                <a:cubicBezTo>
                  <a:pt x="231205" y="33065"/>
                  <a:pt x="243700" y="31000"/>
                  <a:pt x="250800" y="38100"/>
                </a:cubicBezTo>
                <a:cubicBezTo>
                  <a:pt x="257900" y="45200"/>
                  <a:pt x="257150" y="57150"/>
                  <a:pt x="260325" y="66675"/>
                </a:cubicBezTo>
                <a:cubicBezTo>
                  <a:pt x="257150" y="136525"/>
                  <a:pt x="259131" y="206801"/>
                  <a:pt x="250800" y="276225"/>
                </a:cubicBezTo>
                <a:cubicBezTo>
                  <a:pt x="249436" y="287591"/>
                  <a:pt x="236870" y="294561"/>
                  <a:pt x="231750" y="304800"/>
                </a:cubicBezTo>
                <a:cubicBezTo>
                  <a:pt x="227260" y="313780"/>
                  <a:pt x="229938" y="326947"/>
                  <a:pt x="222225" y="333375"/>
                </a:cubicBezTo>
                <a:cubicBezTo>
                  <a:pt x="209090" y="344321"/>
                  <a:pt x="190475" y="346075"/>
                  <a:pt x="174600" y="352425"/>
                </a:cubicBezTo>
                <a:cubicBezTo>
                  <a:pt x="133325" y="349250"/>
                  <a:pt x="88288" y="360406"/>
                  <a:pt x="50775" y="342900"/>
                </a:cubicBezTo>
                <a:cubicBezTo>
                  <a:pt x="32578" y="334408"/>
                  <a:pt x="38075" y="304800"/>
                  <a:pt x="31725" y="285750"/>
                </a:cubicBezTo>
                <a:lnTo>
                  <a:pt x="22200" y="257175"/>
                </a:lnTo>
                <a:lnTo>
                  <a:pt x="12675" y="228600"/>
                </a:lnTo>
                <a:cubicBezTo>
                  <a:pt x="0" y="127196"/>
                  <a:pt x="1563" y="130175"/>
                  <a:pt x="3150" y="104775"/>
                </a:cubicBezTo>
                <a:close/>
              </a:path>
            </a:pathLst>
          </a:cu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 flipH="1" flipV="1">
            <a:off x="4438650" y="8315325"/>
            <a:ext cx="76201" cy="76201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82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J. Walker</dc:creator>
  <cp:lastModifiedBy>Walker's Lab</cp:lastModifiedBy>
  <cp:revision>60</cp:revision>
  <dcterms:created xsi:type="dcterms:W3CDTF">2012-04-08T18:54:44Z</dcterms:created>
  <dcterms:modified xsi:type="dcterms:W3CDTF">2012-05-08T12:17:21Z</dcterms:modified>
</cp:coreProperties>
</file>