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5" autoAdjust="0"/>
    <p:restoredTop sz="94700" autoAdjust="0"/>
  </p:normalViewPr>
  <p:slideViewPr>
    <p:cSldViewPr>
      <p:cViewPr>
        <p:scale>
          <a:sx n="100" d="100"/>
          <a:sy n="100" d="100"/>
        </p:scale>
        <p:origin x="-1032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9624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628" y="4343400"/>
            <a:ext cx="1916112" cy="25628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62000" y="2514600"/>
            <a:ext cx="4343400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Legacy block      Active </a:t>
            </a:r>
            <a:r>
              <a:rPr lang="en-US" sz="1000" smtClean="0"/>
              <a:t>block </a:t>
            </a:r>
            <a:r>
              <a:rPr lang="en-US" sz="1000" smtClean="0"/>
              <a:t>(=1 </a:t>
            </a:r>
            <a:r>
              <a:rPr lang="en-US" sz="1000" dirty="0" smtClean="0"/>
              <a:t>mature plant in 2012)       Extent of infestation </a:t>
            </a:r>
            <a:br>
              <a:rPr lang="en-US" sz="1000" dirty="0" smtClean="0"/>
            </a:br>
            <a:r>
              <a:rPr lang="en-US" sz="1000" dirty="0" smtClean="0"/>
              <a:t> </a:t>
            </a: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Coral Ardisia </a:t>
            </a:r>
            <a:r>
              <a:rPr lang="en-US" sz="1600" kern="500" dirty="0" smtClean="0"/>
              <a:t>(</a:t>
            </a:r>
            <a:r>
              <a:rPr lang="en-US" sz="1600" i="1" kern="500" dirty="0" smtClean="0"/>
              <a:t>Ardisia </a:t>
            </a:r>
            <a:r>
              <a:rPr lang="en-US" sz="1600" i="1" kern="500" dirty="0" err="1" smtClean="0"/>
              <a:t>crenata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2590799" y="29432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38385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285750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552950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47339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990600" y="19526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3686175" y="5695950"/>
            <a:ext cx="2600325" cy="1438275"/>
          </a:xfrm>
          <a:custGeom>
            <a:avLst/>
            <a:gdLst>
              <a:gd name="connsiteX0" fmla="*/ 0 w 2600325"/>
              <a:gd name="connsiteY0" fmla="*/ 257175 h 1438275"/>
              <a:gd name="connsiteX1" fmla="*/ 0 w 2600325"/>
              <a:gd name="connsiteY1" fmla="*/ 180975 h 1438275"/>
              <a:gd name="connsiteX2" fmla="*/ 9525 w 2600325"/>
              <a:gd name="connsiteY2" fmla="*/ 0 h 1438275"/>
              <a:gd name="connsiteX3" fmla="*/ 47625 w 2600325"/>
              <a:gd name="connsiteY3" fmla="*/ 19050 h 1438275"/>
              <a:gd name="connsiteX4" fmla="*/ 104775 w 2600325"/>
              <a:gd name="connsiteY4" fmla="*/ 0 h 1438275"/>
              <a:gd name="connsiteX5" fmla="*/ 142875 w 2600325"/>
              <a:gd name="connsiteY5" fmla="*/ 9525 h 1438275"/>
              <a:gd name="connsiteX6" fmla="*/ 171450 w 2600325"/>
              <a:gd name="connsiteY6" fmla="*/ 19050 h 1438275"/>
              <a:gd name="connsiteX7" fmla="*/ 323850 w 2600325"/>
              <a:gd name="connsiteY7" fmla="*/ 28575 h 1438275"/>
              <a:gd name="connsiteX8" fmla="*/ 419100 w 2600325"/>
              <a:gd name="connsiteY8" fmla="*/ 38100 h 1438275"/>
              <a:gd name="connsiteX9" fmla="*/ 828675 w 2600325"/>
              <a:gd name="connsiteY9" fmla="*/ 57150 h 1438275"/>
              <a:gd name="connsiteX10" fmla="*/ 1095375 w 2600325"/>
              <a:gd name="connsiteY10" fmla="*/ 66675 h 1438275"/>
              <a:gd name="connsiteX11" fmla="*/ 1352550 w 2600325"/>
              <a:gd name="connsiteY11" fmla="*/ 85725 h 1438275"/>
              <a:gd name="connsiteX12" fmla="*/ 1400175 w 2600325"/>
              <a:gd name="connsiteY12" fmla="*/ 95250 h 1438275"/>
              <a:gd name="connsiteX13" fmla="*/ 1504950 w 2600325"/>
              <a:gd name="connsiteY13" fmla="*/ 104775 h 1438275"/>
              <a:gd name="connsiteX14" fmla="*/ 1543050 w 2600325"/>
              <a:gd name="connsiteY14" fmla="*/ 95250 h 1438275"/>
              <a:gd name="connsiteX15" fmla="*/ 1657350 w 2600325"/>
              <a:gd name="connsiteY15" fmla="*/ 76200 h 1438275"/>
              <a:gd name="connsiteX16" fmla="*/ 1685925 w 2600325"/>
              <a:gd name="connsiteY16" fmla="*/ 57150 h 1438275"/>
              <a:gd name="connsiteX17" fmla="*/ 1695450 w 2600325"/>
              <a:gd name="connsiteY17" fmla="*/ 28575 h 1438275"/>
              <a:gd name="connsiteX18" fmla="*/ 2019300 w 2600325"/>
              <a:gd name="connsiteY18" fmla="*/ 38100 h 1438275"/>
              <a:gd name="connsiteX19" fmla="*/ 2162175 w 2600325"/>
              <a:gd name="connsiteY19" fmla="*/ 47625 h 1438275"/>
              <a:gd name="connsiteX20" fmla="*/ 2152650 w 2600325"/>
              <a:gd name="connsiteY20" fmla="*/ 238125 h 1438275"/>
              <a:gd name="connsiteX21" fmla="*/ 2143125 w 2600325"/>
              <a:gd name="connsiteY21" fmla="*/ 295275 h 1438275"/>
              <a:gd name="connsiteX22" fmla="*/ 2095500 w 2600325"/>
              <a:gd name="connsiteY22" fmla="*/ 304800 h 1438275"/>
              <a:gd name="connsiteX23" fmla="*/ 1981200 w 2600325"/>
              <a:gd name="connsiteY23" fmla="*/ 314325 h 1438275"/>
              <a:gd name="connsiteX24" fmla="*/ 1981200 w 2600325"/>
              <a:gd name="connsiteY24" fmla="*/ 542925 h 1438275"/>
              <a:gd name="connsiteX25" fmla="*/ 1962150 w 2600325"/>
              <a:gd name="connsiteY25" fmla="*/ 647700 h 1438275"/>
              <a:gd name="connsiteX26" fmla="*/ 1971675 w 2600325"/>
              <a:gd name="connsiteY26" fmla="*/ 676275 h 1438275"/>
              <a:gd name="connsiteX27" fmla="*/ 2038350 w 2600325"/>
              <a:gd name="connsiteY27" fmla="*/ 685800 h 1438275"/>
              <a:gd name="connsiteX28" fmla="*/ 2066925 w 2600325"/>
              <a:gd name="connsiteY28" fmla="*/ 695325 h 1438275"/>
              <a:gd name="connsiteX29" fmla="*/ 2133600 w 2600325"/>
              <a:gd name="connsiteY29" fmla="*/ 714375 h 1438275"/>
              <a:gd name="connsiteX30" fmla="*/ 2143125 w 2600325"/>
              <a:gd name="connsiteY30" fmla="*/ 752475 h 1438275"/>
              <a:gd name="connsiteX31" fmla="*/ 2152650 w 2600325"/>
              <a:gd name="connsiteY31" fmla="*/ 876300 h 1438275"/>
              <a:gd name="connsiteX32" fmla="*/ 2181225 w 2600325"/>
              <a:gd name="connsiteY32" fmla="*/ 857250 h 1438275"/>
              <a:gd name="connsiteX33" fmla="*/ 2295525 w 2600325"/>
              <a:gd name="connsiteY33" fmla="*/ 847725 h 1438275"/>
              <a:gd name="connsiteX34" fmla="*/ 2409825 w 2600325"/>
              <a:gd name="connsiteY34" fmla="*/ 857250 h 1438275"/>
              <a:gd name="connsiteX35" fmla="*/ 2486025 w 2600325"/>
              <a:gd name="connsiteY35" fmla="*/ 876300 h 1438275"/>
              <a:gd name="connsiteX36" fmla="*/ 2514600 w 2600325"/>
              <a:gd name="connsiteY36" fmla="*/ 885825 h 1438275"/>
              <a:gd name="connsiteX37" fmla="*/ 2600325 w 2600325"/>
              <a:gd name="connsiteY37" fmla="*/ 895350 h 1438275"/>
              <a:gd name="connsiteX38" fmla="*/ 2590800 w 2600325"/>
              <a:gd name="connsiteY38" fmla="*/ 1019175 h 1438275"/>
              <a:gd name="connsiteX39" fmla="*/ 2571750 w 2600325"/>
              <a:gd name="connsiteY39" fmla="*/ 1076325 h 1438275"/>
              <a:gd name="connsiteX40" fmla="*/ 2581275 w 2600325"/>
              <a:gd name="connsiteY40" fmla="*/ 1352550 h 1438275"/>
              <a:gd name="connsiteX41" fmla="*/ 2562225 w 2600325"/>
              <a:gd name="connsiteY41" fmla="*/ 1381125 h 1438275"/>
              <a:gd name="connsiteX42" fmla="*/ 2495550 w 2600325"/>
              <a:gd name="connsiteY42" fmla="*/ 1390650 h 1438275"/>
              <a:gd name="connsiteX43" fmla="*/ 2438400 w 2600325"/>
              <a:gd name="connsiteY43" fmla="*/ 1409700 h 1438275"/>
              <a:gd name="connsiteX44" fmla="*/ 2409825 w 2600325"/>
              <a:gd name="connsiteY44" fmla="*/ 1428750 h 1438275"/>
              <a:gd name="connsiteX45" fmla="*/ 2390775 w 2600325"/>
              <a:gd name="connsiteY45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00325" h="1438275">
                <a:moveTo>
                  <a:pt x="0" y="257175"/>
                </a:moveTo>
                <a:cubicBezTo>
                  <a:pt x="21773" y="191856"/>
                  <a:pt x="0" y="272927"/>
                  <a:pt x="0" y="180975"/>
                </a:cubicBezTo>
                <a:cubicBezTo>
                  <a:pt x="0" y="120567"/>
                  <a:pt x="6350" y="60325"/>
                  <a:pt x="9525" y="0"/>
                </a:cubicBezTo>
                <a:cubicBezTo>
                  <a:pt x="22225" y="6350"/>
                  <a:pt x="33426" y="19050"/>
                  <a:pt x="47625" y="19050"/>
                </a:cubicBezTo>
                <a:cubicBezTo>
                  <a:pt x="67705" y="19050"/>
                  <a:pt x="104775" y="0"/>
                  <a:pt x="104775" y="0"/>
                </a:cubicBezTo>
                <a:cubicBezTo>
                  <a:pt x="117475" y="3175"/>
                  <a:pt x="130288" y="5929"/>
                  <a:pt x="142875" y="9525"/>
                </a:cubicBezTo>
                <a:cubicBezTo>
                  <a:pt x="152529" y="12283"/>
                  <a:pt x="161465" y="17999"/>
                  <a:pt x="171450" y="19050"/>
                </a:cubicBezTo>
                <a:cubicBezTo>
                  <a:pt x="222069" y="24378"/>
                  <a:pt x="273101" y="24671"/>
                  <a:pt x="323850" y="28575"/>
                </a:cubicBezTo>
                <a:cubicBezTo>
                  <a:pt x="355664" y="31022"/>
                  <a:pt x="387350" y="34925"/>
                  <a:pt x="419100" y="38100"/>
                </a:cubicBezTo>
                <a:cubicBezTo>
                  <a:pt x="568644" y="87948"/>
                  <a:pt x="431962" y="45482"/>
                  <a:pt x="828675" y="57150"/>
                </a:cubicBezTo>
                <a:lnTo>
                  <a:pt x="1095375" y="66675"/>
                </a:lnTo>
                <a:cubicBezTo>
                  <a:pt x="1199546" y="101399"/>
                  <a:pt x="1089277" y="67568"/>
                  <a:pt x="1352550" y="85725"/>
                </a:cubicBezTo>
                <a:cubicBezTo>
                  <a:pt x="1368701" y="86839"/>
                  <a:pt x="1384111" y="93242"/>
                  <a:pt x="1400175" y="95250"/>
                </a:cubicBezTo>
                <a:cubicBezTo>
                  <a:pt x="1434973" y="99600"/>
                  <a:pt x="1470025" y="101600"/>
                  <a:pt x="1504950" y="104775"/>
                </a:cubicBezTo>
                <a:cubicBezTo>
                  <a:pt x="1517650" y="101600"/>
                  <a:pt x="1530183" y="97662"/>
                  <a:pt x="1543050" y="95250"/>
                </a:cubicBezTo>
                <a:cubicBezTo>
                  <a:pt x="1581014" y="88132"/>
                  <a:pt x="1657350" y="76200"/>
                  <a:pt x="1657350" y="76200"/>
                </a:cubicBezTo>
                <a:cubicBezTo>
                  <a:pt x="1666875" y="69850"/>
                  <a:pt x="1678774" y="66089"/>
                  <a:pt x="1685925" y="57150"/>
                </a:cubicBezTo>
                <a:cubicBezTo>
                  <a:pt x="1692197" y="49310"/>
                  <a:pt x="1685426" y="29148"/>
                  <a:pt x="1695450" y="28575"/>
                </a:cubicBezTo>
                <a:cubicBezTo>
                  <a:pt x="1803271" y="22414"/>
                  <a:pt x="1911350" y="34925"/>
                  <a:pt x="2019300" y="38100"/>
                </a:cubicBezTo>
                <a:cubicBezTo>
                  <a:pt x="2066925" y="41275"/>
                  <a:pt x="2135699" y="7911"/>
                  <a:pt x="2162175" y="47625"/>
                </a:cubicBezTo>
                <a:cubicBezTo>
                  <a:pt x="2197442" y="100526"/>
                  <a:pt x="2157526" y="174733"/>
                  <a:pt x="2152650" y="238125"/>
                </a:cubicBezTo>
                <a:cubicBezTo>
                  <a:pt x="2151169" y="257381"/>
                  <a:pt x="2155694" y="280612"/>
                  <a:pt x="2143125" y="295275"/>
                </a:cubicBezTo>
                <a:cubicBezTo>
                  <a:pt x="2132589" y="307567"/>
                  <a:pt x="2111578" y="302908"/>
                  <a:pt x="2095500" y="304800"/>
                </a:cubicBezTo>
                <a:cubicBezTo>
                  <a:pt x="2057530" y="309267"/>
                  <a:pt x="2019300" y="311150"/>
                  <a:pt x="1981200" y="314325"/>
                </a:cubicBezTo>
                <a:cubicBezTo>
                  <a:pt x="1949062" y="410739"/>
                  <a:pt x="1981200" y="302863"/>
                  <a:pt x="1981200" y="542925"/>
                </a:cubicBezTo>
                <a:cubicBezTo>
                  <a:pt x="1981200" y="577054"/>
                  <a:pt x="1970487" y="614354"/>
                  <a:pt x="1962150" y="647700"/>
                </a:cubicBezTo>
                <a:cubicBezTo>
                  <a:pt x="1965325" y="657225"/>
                  <a:pt x="1962695" y="671785"/>
                  <a:pt x="1971675" y="676275"/>
                </a:cubicBezTo>
                <a:cubicBezTo>
                  <a:pt x="1991755" y="686315"/>
                  <a:pt x="2016335" y="681397"/>
                  <a:pt x="2038350" y="685800"/>
                </a:cubicBezTo>
                <a:cubicBezTo>
                  <a:pt x="2048195" y="687769"/>
                  <a:pt x="2057308" y="692440"/>
                  <a:pt x="2066925" y="695325"/>
                </a:cubicBezTo>
                <a:cubicBezTo>
                  <a:pt x="2089065" y="701967"/>
                  <a:pt x="2111375" y="708025"/>
                  <a:pt x="2133600" y="714375"/>
                </a:cubicBezTo>
                <a:cubicBezTo>
                  <a:pt x="2136775" y="727075"/>
                  <a:pt x="2141595" y="739474"/>
                  <a:pt x="2143125" y="752475"/>
                </a:cubicBezTo>
                <a:cubicBezTo>
                  <a:pt x="2147962" y="793588"/>
                  <a:pt x="2138503" y="837395"/>
                  <a:pt x="2152650" y="876300"/>
                </a:cubicBezTo>
                <a:cubicBezTo>
                  <a:pt x="2156562" y="887058"/>
                  <a:pt x="2170000" y="859495"/>
                  <a:pt x="2181225" y="857250"/>
                </a:cubicBezTo>
                <a:cubicBezTo>
                  <a:pt x="2218715" y="849752"/>
                  <a:pt x="2257425" y="850900"/>
                  <a:pt x="2295525" y="847725"/>
                </a:cubicBezTo>
                <a:cubicBezTo>
                  <a:pt x="2333625" y="850900"/>
                  <a:pt x="2372016" y="851579"/>
                  <a:pt x="2409825" y="857250"/>
                </a:cubicBezTo>
                <a:cubicBezTo>
                  <a:pt x="2435717" y="861134"/>
                  <a:pt x="2461187" y="868021"/>
                  <a:pt x="2486025" y="876300"/>
                </a:cubicBezTo>
                <a:cubicBezTo>
                  <a:pt x="2495550" y="879475"/>
                  <a:pt x="2504696" y="884174"/>
                  <a:pt x="2514600" y="885825"/>
                </a:cubicBezTo>
                <a:cubicBezTo>
                  <a:pt x="2542960" y="890552"/>
                  <a:pt x="2571750" y="892175"/>
                  <a:pt x="2600325" y="895350"/>
                </a:cubicBezTo>
                <a:cubicBezTo>
                  <a:pt x="2597150" y="936625"/>
                  <a:pt x="2597256" y="978285"/>
                  <a:pt x="2590800" y="1019175"/>
                </a:cubicBezTo>
                <a:cubicBezTo>
                  <a:pt x="2587668" y="1039010"/>
                  <a:pt x="2571750" y="1076325"/>
                  <a:pt x="2571750" y="1076325"/>
                </a:cubicBezTo>
                <a:cubicBezTo>
                  <a:pt x="2574925" y="1168400"/>
                  <a:pt x="2584153" y="1260465"/>
                  <a:pt x="2581275" y="1352550"/>
                </a:cubicBezTo>
                <a:cubicBezTo>
                  <a:pt x="2580917" y="1363992"/>
                  <a:pt x="2572686" y="1376476"/>
                  <a:pt x="2562225" y="1381125"/>
                </a:cubicBezTo>
                <a:cubicBezTo>
                  <a:pt x="2541709" y="1390243"/>
                  <a:pt x="2517775" y="1387475"/>
                  <a:pt x="2495550" y="1390650"/>
                </a:cubicBezTo>
                <a:cubicBezTo>
                  <a:pt x="2476500" y="1397000"/>
                  <a:pt x="2456750" y="1401545"/>
                  <a:pt x="2438400" y="1409700"/>
                </a:cubicBezTo>
                <a:cubicBezTo>
                  <a:pt x="2427939" y="1414349"/>
                  <a:pt x="2419641" y="1422860"/>
                  <a:pt x="2409825" y="1428750"/>
                </a:cubicBezTo>
                <a:cubicBezTo>
                  <a:pt x="2403737" y="1432403"/>
                  <a:pt x="2397125" y="1435100"/>
                  <a:pt x="2390775" y="1438275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895600" y="5953125"/>
            <a:ext cx="790575" cy="2512513"/>
          </a:xfrm>
          <a:custGeom>
            <a:avLst/>
            <a:gdLst>
              <a:gd name="connsiteX0" fmla="*/ 790575 w 790575"/>
              <a:gd name="connsiteY0" fmla="*/ 0 h 2512513"/>
              <a:gd name="connsiteX1" fmla="*/ 228600 w 790575"/>
              <a:gd name="connsiteY1" fmla="*/ 9525 h 2512513"/>
              <a:gd name="connsiteX2" fmla="*/ 219075 w 790575"/>
              <a:gd name="connsiteY2" fmla="*/ 47625 h 2512513"/>
              <a:gd name="connsiteX3" fmla="*/ 228600 w 790575"/>
              <a:gd name="connsiteY3" fmla="*/ 542925 h 2512513"/>
              <a:gd name="connsiteX4" fmla="*/ 247650 w 790575"/>
              <a:gd name="connsiteY4" fmla="*/ 647700 h 2512513"/>
              <a:gd name="connsiteX5" fmla="*/ 238125 w 790575"/>
              <a:gd name="connsiteY5" fmla="*/ 781050 h 2512513"/>
              <a:gd name="connsiteX6" fmla="*/ 228600 w 790575"/>
              <a:gd name="connsiteY6" fmla="*/ 876300 h 2512513"/>
              <a:gd name="connsiteX7" fmla="*/ 257175 w 790575"/>
              <a:gd name="connsiteY7" fmla="*/ 981075 h 2512513"/>
              <a:gd name="connsiteX8" fmla="*/ 400050 w 790575"/>
              <a:gd name="connsiteY8" fmla="*/ 990600 h 2512513"/>
              <a:gd name="connsiteX9" fmla="*/ 381000 w 790575"/>
              <a:gd name="connsiteY9" fmla="*/ 1219200 h 2512513"/>
              <a:gd name="connsiteX10" fmla="*/ 371475 w 790575"/>
              <a:gd name="connsiteY10" fmla="*/ 1343025 h 2512513"/>
              <a:gd name="connsiteX11" fmla="*/ 314325 w 790575"/>
              <a:gd name="connsiteY11" fmla="*/ 1371600 h 2512513"/>
              <a:gd name="connsiteX12" fmla="*/ 285750 w 790575"/>
              <a:gd name="connsiteY12" fmla="*/ 1400175 h 2512513"/>
              <a:gd name="connsiteX13" fmla="*/ 257175 w 790575"/>
              <a:gd name="connsiteY13" fmla="*/ 1419225 h 2512513"/>
              <a:gd name="connsiteX14" fmla="*/ 247650 w 790575"/>
              <a:gd name="connsiteY14" fmla="*/ 1447800 h 2512513"/>
              <a:gd name="connsiteX15" fmla="*/ 209550 w 790575"/>
              <a:gd name="connsiteY15" fmla="*/ 1504950 h 2512513"/>
              <a:gd name="connsiteX16" fmla="*/ 190500 w 790575"/>
              <a:gd name="connsiteY16" fmla="*/ 1562100 h 2512513"/>
              <a:gd name="connsiteX17" fmla="*/ 180975 w 790575"/>
              <a:gd name="connsiteY17" fmla="*/ 1590675 h 2512513"/>
              <a:gd name="connsiteX18" fmla="*/ 161925 w 790575"/>
              <a:gd name="connsiteY18" fmla="*/ 1619250 h 2512513"/>
              <a:gd name="connsiteX19" fmla="*/ 104775 w 790575"/>
              <a:gd name="connsiteY19" fmla="*/ 1676400 h 2512513"/>
              <a:gd name="connsiteX20" fmla="*/ 76200 w 790575"/>
              <a:gd name="connsiteY20" fmla="*/ 1733550 h 2512513"/>
              <a:gd name="connsiteX21" fmla="*/ 28575 w 790575"/>
              <a:gd name="connsiteY21" fmla="*/ 1819275 h 2512513"/>
              <a:gd name="connsiteX22" fmla="*/ 19050 w 790575"/>
              <a:gd name="connsiteY22" fmla="*/ 1885950 h 2512513"/>
              <a:gd name="connsiteX23" fmla="*/ 0 w 790575"/>
              <a:gd name="connsiteY23" fmla="*/ 1943100 h 2512513"/>
              <a:gd name="connsiteX24" fmla="*/ 9525 w 790575"/>
              <a:gd name="connsiteY24" fmla="*/ 2247900 h 2512513"/>
              <a:gd name="connsiteX25" fmla="*/ 38100 w 790575"/>
              <a:gd name="connsiteY25" fmla="*/ 2352675 h 2512513"/>
              <a:gd name="connsiteX26" fmla="*/ 47625 w 790575"/>
              <a:gd name="connsiteY26" fmla="*/ 2381250 h 2512513"/>
              <a:gd name="connsiteX27" fmla="*/ 76200 w 790575"/>
              <a:gd name="connsiteY27" fmla="*/ 2400300 h 2512513"/>
              <a:gd name="connsiteX28" fmla="*/ 95250 w 790575"/>
              <a:gd name="connsiteY28" fmla="*/ 2457450 h 2512513"/>
              <a:gd name="connsiteX29" fmla="*/ 104775 w 790575"/>
              <a:gd name="connsiteY29" fmla="*/ 2505075 h 2512513"/>
              <a:gd name="connsiteX30" fmla="*/ 133350 w 790575"/>
              <a:gd name="connsiteY30" fmla="*/ 2505075 h 251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575" h="2512513">
                <a:moveTo>
                  <a:pt x="790575" y="0"/>
                </a:moveTo>
                <a:lnTo>
                  <a:pt x="228600" y="9525"/>
                </a:lnTo>
                <a:cubicBezTo>
                  <a:pt x="215554" y="10612"/>
                  <a:pt x="219075" y="34534"/>
                  <a:pt x="219075" y="47625"/>
                </a:cubicBezTo>
                <a:cubicBezTo>
                  <a:pt x="219075" y="212756"/>
                  <a:pt x="222909" y="377893"/>
                  <a:pt x="228600" y="542925"/>
                </a:cubicBezTo>
                <a:cubicBezTo>
                  <a:pt x="229108" y="557650"/>
                  <a:pt x="244127" y="630087"/>
                  <a:pt x="247650" y="647700"/>
                </a:cubicBezTo>
                <a:cubicBezTo>
                  <a:pt x="244475" y="692150"/>
                  <a:pt x="241826" y="736641"/>
                  <a:pt x="238125" y="781050"/>
                </a:cubicBezTo>
                <a:cubicBezTo>
                  <a:pt x="235475" y="812848"/>
                  <a:pt x="225575" y="844535"/>
                  <a:pt x="228600" y="876300"/>
                </a:cubicBezTo>
                <a:cubicBezTo>
                  <a:pt x="232032" y="912338"/>
                  <a:pt x="227054" y="960995"/>
                  <a:pt x="257175" y="981075"/>
                </a:cubicBezTo>
                <a:cubicBezTo>
                  <a:pt x="296889" y="1007551"/>
                  <a:pt x="352425" y="987425"/>
                  <a:pt x="400050" y="990600"/>
                </a:cubicBezTo>
                <a:cubicBezTo>
                  <a:pt x="376331" y="1346389"/>
                  <a:pt x="403194" y="975066"/>
                  <a:pt x="381000" y="1219200"/>
                </a:cubicBezTo>
                <a:cubicBezTo>
                  <a:pt x="377252" y="1260427"/>
                  <a:pt x="382141" y="1303026"/>
                  <a:pt x="371475" y="1343025"/>
                </a:cubicBezTo>
                <a:cubicBezTo>
                  <a:pt x="367872" y="1356536"/>
                  <a:pt x="324531" y="1368198"/>
                  <a:pt x="314325" y="1371600"/>
                </a:cubicBezTo>
                <a:cubicBezTo>
                  <a:pt x="304800" y="1381125"/>
                  <a:pt x="296098" y="1391551"/>
                  <a:pt x="285750" y="1400175"/>
                </a:cubicBezTo>
                <a:cubicBezTo>
                  <a:pt x="276956" y="1407504"/>
                  <a:pt x="264326" y="1410286"/>
                  <a:pt x="257175" y="1419225"/>
                </a:cubicBezTo>
                <a:cubicBezTo>
                  <a:pt x="250903" y="1427065"/>
                  <a:pt x="252526" y="1439023"/>
                  <a:pt x="247650" y="1447800"/>
                </a:cubicBezTo>
                <a:cubicBezTo>
                  <a:pt x="236531" y="1467814"/>
                  <a:pt x="216790" y="1483230"/>
                  <a:pt x="209550" y="1504950"/>
                </a:cubicBezTo>
                <a:lnTo>
                  <a:pt x="190500" y="1562100"/>
                </a:lnTo>
                <a:cubicBezTo>
                  <a:pt x="187325" y="1571625"/>
                  <a:pt x="186544" y="1582321"/>
                  <a:pt x="180975" y="1590675"/>
                </a:cubicBezTo>
                <a:cubicBezTo>
                  <a:pt x="174625" y="1600200"/>
                  <a:pt x="169530" y="1610694"/>
                  <a:pt x="161925" y="1619250"/>
                </a:cubicBezTo>
                <a:cubicBezTo>
                  <a:pt x="144027" y="1639386"/>
                  <a:pt x="104775" y="1676400"/>
                  <a:pt x="104775" y="1676400"/>
                </a:cubicBezTo>
                <a:cubicBezTo>
                  <a:pt x="70037" y="1780613"/>
                  <a:pt x="125439" y="1622763"/>
                  <a:pt x="76200" y="1733550"/>
                </a:cubicBezTo>
                <a:cubicBezTo>
                  <a:pt x="38904" y="1817465"/>
                  <a:pt x="80731" y="1767119"/>
                  <a:pt x="28575" y="1819275"/>
                </a:cubicBezTo>
                <a:cubicBezTo>
                  <a:pt x="25400" y="1841500"/>
                  <a:pt x="24098" y="1864074"/>
                  <a:pt x="19050" y="1885950"/>
                </a:cubicBezTo>
                <a:cubicBezTo>
                  <a:pt x="14535" y="1905516"/>
                  <a:pt x="0" y="1943100"/>
                  <a:pt x="0" y="1943100"/>
                </a:cubicBezTo>
                <a:cubicBezTo>
                  <a:pt x="3175" y="2044700"/>
                  <a:pt x="4449" y="2146377"/>
                  <a:pt x="9525" y="2247900"/>
                </a:cubicBezTo>
                <a:cubicBezTo>
                  <a:pt x="15238" y="2362170"/>
                  <a:pt x="7191" y="2290856"/>
                  <a:pt x="38100" y="2352675"/>
                </a:cubicBezTo>
                <a:cubicBezTo>
                  <a:pt x="42590" y="2361655"/>
                  <a:pt x="41353" y="2373410"/>
                  <a:pt x="47625" y="2381250"/>
                </a:cubicBezTo>
                <a:cubicBezTo>
                  <a:pt x="54776" y="2390189"/>
                  <a:pt x="66675" y="2393950"/>
                  <a:pt x="76200" y="2400300"/>
                </a:cubicBezTo>
                <a:cubicBezTo>
                  <a:pt x="82550" y="2419350"/>
                  <a:pt x="91312" y="2437759"/>
                  <a:pt x="95250" y="2457450"/>
                </a:cubicBezTo>
                <a:cubicBezTo>
                  <a:pt x="98425" y="2473325"/>
                  <a:pt x="94662" y="2492433"/>
                  <a:pt x="104775" y="2505075"/>
                </a:cubicBezTo>
                <a:cubicBezTo>
                  <a:pt x="110725" y="2512513"/>
                  <a:pt x="123825" y="2505075"/>
                  <a:pt x="133350" y="2505075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800600" y="7134225"/>
            <a:ext cx="1266825" cy="876384"/>
          </a:xfrm>
          <a:custGeom>
            <a:avLst/>
            <a:gdLst>
              <a:gd name="connsiteX0" fmla="*/ 1266825 w 1266825"/>
              <a:gd name="connsiteY0" fmla="*/ 0 h 876384"/>
              <a:gd name="connsiteX1" fmla="*/ 1133475 w 1266825"/>
              <a:gd name="connsiteY1" fmla="*/ 9525 h 876384"/>
              <a:gd name="connsiteX2" fmla="*/ 1104900 w 1266825"/>
              <a:gd name="connsiteY2" fmla="*/ 28575 h 876384"/>
              <a:gd name="connsiteX3" fmla="*/ 1019175 w 1266825"/>
              <a:gd name="connsiteY3" fmla="*/ 47625 h 876384"/>
              <a:gd name="connsiteX4" fmla="*/ 695325 w 1266825"/>
              <a:gd name="connsiteY4" fmla="*/ 38100 h 876384"/>
              <a:gd name="connsiteX5" fmla="*/ 457200 w 1266825"/>
              <a:gd name="connsiteY5" fmla="*/ 38100 h 876384"/>
              <a:gd name="connsiteX6" fmla="*/ 428625 w 1266825"/>
              <a:gd name="connsiteY6" fmla="*/ 47625 h 876384"/>
              <a:gd name="connsiteX7" fmla="*/ 400050 w 1266825"/>
              <a:gd name="connsiteY7" fmla="*/ 66675 h 876384"/>
              <a:gd name="connsiteX8" fmla="*/ 276225 w 1266825"/>
              <a:gd name="connsiteY8" fmla="*/ 57150 h 876384"/>
              <a:gd name="connsiteX9" fmla="*/ 123825 w 1266825"/>
              <a:gd name="connsiteY9" fmla="*/ 66675 h 876384"/>
              <a:gd name="connsiteX10" fmla="*/ 104775 w 1266825"/>
              <a:gd name="connsiteY10" fmla="*/ 104775 h 876384"/>
              <a:gd name="connsiteX11" fmla="*/ 114300 w 1266825"/>
              <a:gd name="connsiteY11" fmla="*/ 209550 h 876384"/>
              <a:gd name="connsiteX12" fmla="*/ 123825 w 1266825"/>
              <a:gd name="connsiteY12" fmla="*/ 238125 h 876384"/>
              <a:gd name="connsiteX13" fmla="*/ 104775 w 1266825"/>
              <a:gd name="connsiteY13" fmla="*/ 419100 h 876384"/>
              <a:gd name="connsiteX14" fmla="*/ 9525 w 1266825"/>
              <a:gd name="connsiteY14" fmla="*/ 447675 h 876384"/>
              <a:gd name="connsiteX15" fmla="*/ 0 w 1266825"/>
              <a:gd name="connsiteY15" fmla="*/ 733425 h 876384"/>
              <a:gd name="connsiteX16" fmla="*/ 9525 w 1266825"/>
              <a:gd name="connsiteY16" fmla="*/ 771525 h 876384"/>
              <a:gd name="connsiteX17" fmla="*/ 19050 w 1266825"/>
              <a:gd name="connsiteY17" fmla="*/ 876300 h 876384"/>
              <a:gd name="connsiteX18" fmla="*/ 47625 w 1266825"/>
              <a:gd name="connsiteY18" fmla="*/ 866775 h 876384"/>
              <a:gd name="connsiteX19" fmla="*/ 419100 w 1266825"/>
              <a:gd name="connsiteY19" fmla="*/ 876300 h 876384"/>
              <a:gd name="connsiteX20" fmla="*/ 409575 w 1266825"/>
              <a:gd name="connsiteY20" fmla="*/ 876300 h 87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66825" h="876384">
                <a:moveTo>
                  <a:pt x="1266825" y="0"/>
                </a:moveTo>
                <a:cubicBezTo>
                  <a:pt x="1222375" y="3175"/>
                  <a:pt x="1177360" y="1781"/>
                  <a:pt x="1133475" y="9525"/>
                </a:cubicBezTo>
                <a:cubicBezTo>
                  <a:pt x="1122202" y="11514"/>
                  <a:pt x="1115139" y="23455"/>
                  <a:pt x="1104900" y="28575"/>
                </a:cubicBezTo>
                <a:cubicBezTo>
                  <a:pt x="1081452" y="40299"/>
                  <a:pt x="1041125" y="43967"/>
                  <a:pt x="1019175" y="47625"/>
                </a:cubicBezTo>
                <a:lnTo>
                  <a:pt x="695325" y="38100"/>
                </a:lnTo>
                <a:cubicBezTo>
                  <a:pt x="487266" y="29778"/>
                  <a:pt x="608744" y="21262"/>
                  <a:pt x="457200" y="38100"/>
                </a:cubicBezTo>
                <a:cubicBezTo>
                  <a:pt x="447675" y="41275"/>
                  <a:pt x="437605" y="43135"/>
                  <a:pt x="428625" y="47625"/>
                </a:cubicBezTo>
                <a:cubicBezTo>
                  <a:pt x="418386" y="52745"/>
                  <a:pt x="411475" y="65961"/>
                  <a:pt x="400050" y="66675"/>
                </a:cubicBezTo>
                <a:cubicBezTo>
                  <a:pt x="358734" y="69257"/>
                  <a:pt x="317500" y="60325"/>
                  <a:pt x="276225" y="57150"/>
                </a:cubicBezTo>
                <a:cubicBezTo>
                  <a:pt x="225425" y="60325"/>
                  <a:pt x="172867" y="53052"/>
                  <a:pt x="123825" y="66675"/>
                </a:cubicBezTo>
                <a:cubicBezTo>
                  <a:pt x="110144" y="70475"/>
                  <a:pt x="105720" y="90607"/>
                  <a:pt x="104775" y="104775"/>
                </a:cubicBezTo>
                <a:cubicBezTo>
                  <a:pt x="102442" y="139766"/>
                  <a:pt x="109340" y="174833"/>
                  <a:pt x="114300" y="209550"/>
                </a:cubicBezTo>
                <a:cubicBezTo>
                  <a:pt x="115720" y="219489"/>
                  <a:pt x="120650" y="228600"/>
                  <a:pt x="123825" y="238125"/>
                </a:cubicBezTo>
                <a:cubicBezTo>
                  <a:pt x="117475" y="298450"/>
                  <a:pt x="126369" y="362416"/>
                  <a:pt x="104775" y="419100"/>
                </a:cubicBezTo>
                <a:cubicBezTo>
                  <a:pt x="102334" y="425508"/>
                  <a:pt x="23344" y="444220"/>
                  <a:pt x="9525" y="447675"/>
                </a:cubicBezTo>
                <a:cubicBezTo>
                  <a:pt x="6350" y="542925"/>
                  <a:pt x="0" y="638122"/>
                  <a:pt x="0" y="733425"/>
                </a:cubicBezTo>
                <a:cubicBezTo>
                  <a:pt x="0" y="746516"/>
                  <a:pt x="7795" y="758549"/>
                  <a:pt x="9525" y="771525"/>
                </a:cubicBezTo>
                <a:cubicBezTo>
                  <a:pt x="14160" y="806286"/>
                  <a:pt x="15875" y="841375"/>
                  <a:pt x="19050" y="876300"/>
                </a:cubicBezTo>
                <a:cubicBezTo>
                  <a:pt x="28575" y="873125"/>
                  <a:pt x="37585" y="866775"/>
                  <a:pt x="47625" y="866775"/>
                </a:cubicBezTo>
                <a:cubicBezTo>
                  <a:pt x="171491" y="866775"/>
                  <a:pt x="295277" y="873042"/>
                  <a:pt x="419100" y="876300"/>
                </a:cubicBezTo>
                <a:cubicBezTo>
                  <a:pt x="422274" y="876384"/>
                  <a:pt x="412750" y="876300"/>
                  <a:pt x="409575" y="87630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181600" y="8039100"/>
            <a:ext cx="180975" cy="990600"/>
          </a:xfrm>
          <a:custGeom>
            <a:avLst/>
            <a:gdLst>
              <a:gd name="connsiteX0" fmla="*/ 0 w 180975"/>
              <a:gd name="connsiteY0" fmla="*/ 0 h 990600"/>
              <a:gd name="connsiteX1" fmla="*/ 9525 w 180975"/>
              <a:gd name="connsiteY1" fmla="*/ 190500 h 990600"/>
              <a:gd name="connsiteX2" fmla="*/ 19050 w 180975"/>
              <a:gd name="connsiteY2" fmla="*/ 666750 h 990600"/>
              <a:gd name="connsiteX3" fmla="*/ 38100 w 180975"/>
              <a:gd name="connsiteY3" fmla="*/ 771525 h 990600"/>
              <a:gd name="connsiteX4" fmla="*/ 57150 w 180975"/>
              <a:gd name="connsiteY4" fmla="*/ 800100 h 990600"/>
              <a:gd name="connsiteX5" fmla="*/ 66675 w 180975"/>
              <a:gd name="connsiteY5" fmla="*/ 838200 h 990600"/>
              <a:gd name="connsiteX6" fmla="*/ 152400 w 180975"/>
              <a:gd name="connsiteY6" fmla="*/ 885825 h 990600"/>
              <a:gd name="connsiteX7" fmla="*/ 180975 w 180975"/>
              <a:gd name="connsiteY7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975" h="990600">
                <a:moveTo>
                  <a:pt x="0" y="0"/>
                </a:moveTo>
                <a:cubicBezTo>
                  <a:pt x="3175" y="63500"/>
                  <a:pt x="7709" y="126947"/>
                  <a:pt x="9525" y="190500"/>
                </a:cubicBezTo>
                <a:cubicBezTo>
                  <a:pt x="14060" y="349217"/>
                  <a:pt x="13578" y="508063"/>
                  <a:pt x="19050" y="666750"/>
                </a:cubicBezTo>
                <a:cubicBezTo>
                  <a:pt x="19780" y="687910"/>
                  <a:pt x="24419" y="744162"/>
                  <a:pt x="38100" y="771525"/>
                </a:cubicBezTo>
                <a:cubicBezTo>
                  <a:pt x="43220" y="781764"/>
                  <a:pt x="50800" y="790575"/>
                  <a:pt x="57150" y="800100"/>
                </a:cubicBezTo>
                <a:cubicBezTo>
                  <a:pt x="60325" y="812800"/>
                  <a:pt x="58055" y="828348"/>
                  <a:pt x="66675" y="838200"/>
                </a:cubicBezTo>
                <a:cubicBezTo>
                  <a:pt x="93647" y="869025"/>
                  <a:pt x="119002" y="874692"/>
                  <a:pt x="152400" y="885825"/>
                </a:cubicBezTo>
                <a:cubicBezTo>
                  <a:pt x="162631" y="988139"/>
                  <a:pt x="133385" y="966805"/>
                  <a:pt x="180975" y="99060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39763" y="4286607"/>
            <a:ext cx="846137" cy="989323"/>
          </a:xfrm>
          <a:custGeom>
            <a:avLst/>
            <a:gdLst>
              <a:gd name="connsiteX0" fmla="*/ 122237 w 846137"/>
              <a:gd name="connsiteY0" fmla="*/ 228243 h 989323"/>
              <a:gd name="connsiteX1" fmla="*/ 846137 w 846137"/>
              <a:gd name="connsiteY1" fmla="*/ 513993 h 989323"/>
              <a:gd name="connsiteX2" fmla="*/ 836612 w 846137"/>
              <a:gd name="connsiteY2" fmla="*/ 771168 h 989323"/>
              <a:gd name="connsiteX3" fmla="*/ 141287 w 846137"/>
              <a:gd name="connsiteY3" fmla="*/ 666393 h 989323"/>
              <a:gd name="connsiteX4" fmla="*/ 131762 w 846137"/>
              <a:gd name="connsiteY4" fmla="*/ 628293 h 989323"/>
              <a:gd name="connsiteX5" fmla="*/ 122237 w 846137"/>
              <a:gd name="connsiteY5" fmla="*/ 437793 h 989323"/>
              <a:gd name="connsiteX6" fmla="*/ 112712 w 846137"/>
              <a:gd name="connsiteY6" fmla="*/ 380643 h 989323"/>
              <a:gd name="connsiteX7" fmla="*/ 122237 w 846137"/>
              <a:gd name="connsiteY7" fmla="*/ 228243 h 98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6137" h="989323">
                <a:moveTo>
                  <a:pt x="122237" y="228243"/>
                </a:moveTo>
                <a:cubicBezTo>
                  <a:pt x="244474" y="250468"/>
                  <a:pt x="846137" y="0"/>
                  <a:pt x="846137" y="513993"/>
                </a:cubicBezTo>
                <a:cubicBezTo>
                  <a:pt x="846137" y="599777"/>
                  <a:pt x="839787" y="685443"/>
                  <a:pt x="836612" y="771168"/>
                </a:cubicBezTo>
                <a:cubicBezTo>
                  <a:pt x="19607" y="759821"/>
                  <a:pt x="187420" y="989323"/>
                  <a:pt x="141287" y="666393"/>
                </a:cubicBezTo>
                <a:cubicBezTo>
                  <a:pt x="139436" y="653434"/>
                  <a:pt x="134937" y="640993"/>
                  <a:pt x="131762" y="628293"/>
                </a:cubicBezTo>
                <a:cubicBezTo>
                  <a:pt x="128587" y="564793"/>
                  <a:pt x="127113" y="501185"/>
                  <a:pt x="122237" y="437793"/>
                </a:cubicBezTo>
                <a:cubicBezTo>
                  <a:pt x="120756" y="418537"/>
                  <a:pt x="113783" y="399926"/>
                  <a:pt x="112712" y="380643"/>
                </a:cubicBezTo>
                <a:cubicBezTo>
                  <a:pt x="110599" y="342602"/>
                  <a:pt x="0" y="206018"/>
                  <a:pt x="122237" y="228243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914400" y="4829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876300" y="45529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1219200" y="45529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1447800" y="63150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1257300" y="4829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1447800" y="60198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419225" y="5793697"/>
            <a:ext cx="95250" cy="16553"/>
          </a:xfrm>
          <a:custGeom>
            <a:avLst/>
            <a:gdLst>
              <a:gd name="connsiteX0" fmla="*/ 0 w 95250"/>
              <a:gd name="connsiteY0" fmla="*/ 16553 h 16553"/>
              <a:gd name="connsiteX1" fmla="*/ 95250 w 95250"/>
              <a:gd name="connsiteY1" fmla="*/ 7028 h 1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0" h="16553">
                <a:moveTo>
                  <a:pt x="0" y="16553"/>
                </a:moveTo>
                <a:cubicBezTo>
                  <a:pt x="49659" y="0"/>
                  <a:pt x="18535" y="7028"/>
                  <a:pt x="95250" y="7028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285875" y="5810250"/>
            <a:ext cx="379541" cy="752475"/>
          </a:xfrm>
          <a:custGeom>
            <a:avLst/>
            <a:gdLst>
              <a:gd name="connsiteX0" fmla="*/ 219075 w 379541"/>
              <a:gd name="connsiteY0" fmla="*/ 0 h 752475"/>
              <a:gd name="connsiteX1" fmla="*/ 228600 w 379541"/>
              <a:gd name="connsiteY1" fmla="*/ 28575 h 752475"/>
              <a:gd name="connsiteX2" fmla="*/ 247650 w 379541"/>
              <a:gd name="connsiteY2" fmla="*/ 57150 h 752475"/>
              <a:gd name="connsiteX3" fmla="*/ 257175 w 379541"/>
              <a:gd name="connsiteY3" fmla="*/ 142875 h 752475"/>
              <a:gd name="connsiteX4" fmla="*/ 266700 w 379541"/>
              <a:gd name="connsiteY4" fmla="*/ 219075 h 752475"/>
              <a:gd name="connsiteX5" fmla="*/ 285750 w 379541"/>
              <a:gd name="connsiteY5" fmla="*/ 295275 h 752475"/>
              <a:gd name="connsiteX6" fmla="*/ 314325 w 379541"/>
              <a:gd name="connsiteY6" fmla="*/ 314325 h 752475"/>
              <a:gd name="connsiteX7" fmla="*/ 323850 w 379541"/>
              <a:gd name="connsiteY7" fmla="*/ 342900 h 752475"/>
              <a:gd name="connsiteX8" fmla="*/ 333375 w 379541"/>
              <a:gd name="connsiteY8" fmla="*/ 447675 h 752475"/>
              <a:gd name="connsiteX9" fmla="*/ 361950 w 379541"/>
              <a:gd name="connsiteY9" fmla="*/ 466725 h 752475"/>
              <a:gd name="connsiteX10" fmla="*/ 352425 w 379541"/>
              <a:gd name="connsiteY10" fmla="*/ 523875 h 752475"/>
              <a:gd name="connsiteX11" fmla="*/ 342900 w 379541"/>
              <a:gd name="connsiteY11" fmla="*/ 571500 h 752475"/>
              <a:gd name="connsiteX12" fmla="*/ 333375 w 379541"/>
              <a:gd name="connsiteY12" fmla="*/ 600075 h 752475"/>
              <a:gd name="connsiteX13" fmla="*/ 304800 w 379541"/>
              <a:gd name="connsiteY13" fmla="*/ 609600 h 752475"/>
              <a:gd name="connsiteX14" fmla="*/ 209550 w 379541"/>
              <a:gd name="connsiteY14" fmla="*/ 638175 h 752475"/>
              <a:gd name="connsiteX15" fmla="*/ 123825 w 379541"/>
              <a:gd name="connsiteY15" fmla="*/ 685800 h 752475"/>
              <a:gd name="connsiteX16" fmla="*/ 76200 w 379541"/>
              <a:gd name="connsiteY16" fmla="*/ 723900 h 752475"/>
              <a:gd name="connsiteX17" fmla="*/ 19050 w 379541"/>
              <a:gd name="connsiteY17" fmla="*/ 752475 h 752475"/>
              <a:gd name="connsiteX18" fmla="*/ 0 w 379541"/>
              <a:gd name="connsiteY18" fmla="*/ 742950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9541" h="752475">
                <a:moveTo>
                  <a:pt x="219075" y="0"/>
                </a:moveTo>
                <a:cubicBezTo>
                  <a:pt x="222250" y="9525"/>
                  <a:pt x="224110" y="19595"/>
                  <a:pt x="228600" y="28575"/>
                </a:cubicBezTo>
                <a:cubicBezTo>
                  <a:pt x="233720" y="38814"/>
                  <a:pt x="244874" y="46044"/>
                  <a:pt x="247650" y="57150"/>
                </a:cubicBezTo>
                <a:cubicBezTo>
                  <a:pt x="254623" y="85042"/>
                  <a:pt x="253816" y="114321"/>
                  <a:pt x="257175" y="142875"/>
                </a:cubicBezTo>
                <a:cubicBezTo>
                  <a:pt x="260166" y="168297"/>
                  <a:pt x="262808" y="193775"/>
                  <a:pt x="266700" y="219075"/>
                </a:cubicBezTo>
                <a:cubicBezTo>
                  <a:pt x="267039" y="221277"/>
                  <a:pt x="278024" y="285617"/>
                  <a:pt x="285750" y="295275"/>
                </a:cubicBezTo>
                <a:cubicBezTo>
                  <a:pt x="292901" y="304214"/>
                  <a:pt x="304800" y="307975"/>
                  <a:pt x="314325" y="314325"/>
                </a:cubicBezTo>
                <a:cubicBezTo>
                  <a:pt x="317500" y="323850"/>
                  <a:pt x="322430" y="332961"/>
                  <a:pt x="323850" y="342900"/>
                </a:cubicBezTo>
                <a:cubicBezTo>
                  <a:pt x="328810" y="377617"/>
                  <a:pt x="323062" y="414157"/>
                  <a:pt x="333375" y="447675"/>
                </a:cubicBezTo>
                <a:cubicBezTo>
                  <a:pt x="336742" y="458616"/>
                  <a:pt x="352425" y="460375"/>
                  <a:pt x="361950" y="466725"/>
                </a:cubicBezTo>
                <a:cubicBezTo>
                  <a:pt x="379541" y="519497"/>
                  <a:pt x="371976" y="471740"/>
                  <a:pt x="352425" y="523875"/>
                </a:cubicBezTo>
                <a:cubicBezTo>
                  <a:pt x="346741" y="539034"/>
                  <a:pt x="346827" y="555794"/>
                  <a:pt x="342900" y="571500"/>
                </a:cubicBezTo>
                <a:cubicBezTo>
                  <a:pt x="340465" y="581240"/>
                  <a:pt x="340475" y="592975"/>
                  <a:pt x="333375" y="600075"/>
                </a:cubicBezTo>
                <a:cubicBezTo>
                  <a:pt x="326275" y="607175"/>
                  <a:pt x="313780" y="605110"/>
                  <a:pt x="304800" y="609600"/>
                </a:cubicBezTo>
                <a:cubicBezTo>
                  <a:pt x="235493" y="644254"/>
                  <a:pt x="330806" y="620853"/>
                  <a:pt x="209550" y="638175"/>
                </a:cubicBezTo>
                <a:cubicBezTo>
                  <a:pt x="144046" y="681844"/>
                  <a:pt x="174120" y="669035"/>
                  <a:pt x="123825" y="685800"/>
                </a:cubicBezTo>
                <a:cubicBezTo>
                  <a:pt x="91712" y="733970"/>
                  <a:pt x="122208" y="700896"/>
                  <a:pt x="76200" y="723900"/>
                </a:cubicBezTo>
                <a:cubicBezTo>
                  <a:pt x="56937" y="733532"/>
                  <a:pt x="42991" y="752475"/>
                  <a:pt x="19050" y="752475"/>
                </a:cubicBezTo>
                <a:cubicBezTo>
                  <a:pt x="11950" y="752475"/>
                  <a:pt x="6350" y="746125"/>
                  <a:pt x="0" y="74295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123950" y="5800725"/>
            <a:ext cx="295275" cy="574307"/>
          </a:xfrm>
          <a:custGeom>
            <a:avLst/>
            <a:gdLst>
              <a:gd name="connsiteX0" fmla="*/ 295275 w 295275"/>
              <a:gd name="connsiteY0" fmla="*/ 0 h 574307"/>
              <a:gd name="connsiteX1" fmla="*/ 285750 w 295275"/>
              <a:gd name="connsiteY1" fmla="*/ 504825 h 574307"/>
              <a:gd name="connsiteX2" fmla="*/ 276225 w 295275"/>
              <a:gd name="connsiteY2" fmla="*/ 542925 h 574307"/>
              <a:gd name="connsiteX3" fmla="*/ 219075 w 295275"/>
              <a:gd name="connsiteY3" fmla="*/ 571500 h 574307"/>
              <a:gd name="connsiteX4" fmla="*/ 0 w 295275"/>
              <a:gd name="connsiteY4" fmla="*/ 571500 h 57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574307">
                <a:moveTo>
                  <a:pt x="295275" y="0"/>
                </a:moveTo>
                <a:cubicBezTo>
                  <a:pt x="292100" y="168275"/>
                  <a:pt x="291652" y="336624"/>
                  <a:pt x="285750" y="504825"/>
                </a:cubicBezTo>
                <a:cubicBezTo>
                  <a:pt x="285291" y="517908"/>
                  <a:pt x="283487" y="532033"/>
                  <a:pt x="276225" y="542925"/>
                </a:cubicBezTo>
                <a:cubicBezTo>
                  <a:pt x="269424" y="553127"/>
                  <a:pt x="232087" y="571000"/>
                  <a:pt x="219075" y="571500"/>
                </a:cubicBezTo>
                <a:cubicBezTo>
                  <a:pt x="146104" y="574307"/>
                  <a:pt x="73025" y="571500"/>
                  <a:pt x="0" y="57150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116663" y="6391275"/>
            <a:ext cx="178737" cy="171450"/>
          </a:xfrm>
          <a:custGeom>
            <a:avLst/>
            <a:gdLst>
              <a:gd name="connsiteX0" fmla="*/ 178737 w 178737"/>
              <a:gd name="connsiteY0" fmla="*/ 171450 h 171450"/>
              <a:gd name="connsiteX1" fmla="*/ 150162 w 178737"/>
              <a:gd name="connsiteY1" fmla="*/ 161925 h 171450"/>
              <a:gd name="connsiteX2" fmla="*/ 131112 w 178737"/>
              <a:gd name="connsiteY2" fmla="*/ 133350 h 171450"/>
              <a:gd name="connsiteX3" fmla="*/ 102537 w 178737"/>
              <a:gd name="connsiteY3" fmla="*/ 104775 h 171450"/>
              <a:gd name="connsiteX4" fmla="*/ 16812 w 178737"/>
              <a:gd name="connsiteY4" fmla="*/ 38100 h 171450"/>
              <a:gd name="connsiteX5" fmla="*/ 7287 w 178737"/>
              <a:gd name="connsiteY5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737" h="171450">
                <a:moveTo>
                  <a:pt x="178737" y="171450"/>
                </a:moveTo>
                <a:cubicBezTo>
                  <a:pt x="169212" y="168275"/>
                  <a:pt x="158002" y="168197"/>
                  <a:pt x="150162" y="161925"/>
                </a:cubicBezTo>
                <a:cubicBezTo>
                  <a:pt x="141223" y="154774"/>
                  <a:pt x="138441" y="142144"/>
                  <a:pt x="131112" y="133350"/>
                </a:cubicBezTo>
                <a:cubicBezTo>
                  <a:pt x="122488" y="123002"/>
                  <a:pt x="113170" y="113045"/>
                  <a:pt x="102537" y="104775"/>
                </a:cubicBezTo>
                <a:cubicBezTo>
                  <a:pt x="0" y="25024"/>
                  <a:pt x="81686" y="102974"/>
                  <a:pt x="16812" y="38100"/>
                </a:cubicBezTo>
                <a:cubicBezTo>
                  <a:pt x="6283" y="6513"/>
                  <a:pt x="7287" y="19565"/>
                  <a:pt x="7287" y="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>
            <a:off x="3352800" y="6229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>
            <a:off x="3924300" y="6229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/>
          <p:cNvSpPr/>
          <p:nvPr/>
        </p:nvSpPr>
        <p:spPr>
          <a:xfrm>
            <a:off x="3924300" y="58102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/>
          <p:cNvSpPr/>
          <p:nvPr/>
        </p:nvSpPr>
        <p:spPr>
          <a:xfrm>
            <a:off x="4419600" y="6248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>
            <a:off x="5514975" y="67627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4781550" y="72866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/>
          <p:cNvSpPr/>
          <p:nvPr/>
        </p:nvSpPr>
        <p:spPr>
          <a:xfrm>
            <a:off x="4438650" y="58197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/>
          <p:cNvSpPr/>
          <p:nvPr/>
        </p:nvSpPr>
        <p:spPr>
          <a:xfrm>
            <a:off x="4962525" y="58293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5514975" y="58293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>
            <a:off x="5448300" y="6229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>
            <a:off x="4981575" y="6229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/>
          <p:cNvSpPr/>
          <p:nvPr/>
        </p:nvSpPr>
        <p:spPr>
          <a:xfrm>
            <a:off x="4419600" y="67056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/>
          <p:cNvSpPr/>
          <p:nvPr/>
        </p:nvSpPr>
        <p:spPr>
          <a:xfrm>
            <a:off x="3352800" y="66675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/>
          <p:cNvSpPr/>
          <p:nvPr/>
        </p:nvSpPr>
        <p:spPr>
          <a:xfrm>
            <a:off x="6010275" y="67722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/>
          <p:cNvSpPr/>
          <p:nvPr/>
        </p:nvSpPr>
        <p:spPr>
          <a:xfrm>
            <a:off x="3390900" y="72866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/>
          <p:cNvSpPr/>
          <p:nvPr/>
        </p:nvSpPr>
        <p:spPr>
          <a:xfrm>
            <a:off x="3895725" y="72866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flipH="1" flipV="1">
            <a:off x="3914775" y="66960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 flipH="1" flipV="1">
            <a:off x="2886075" y="89344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 flipH="1" flipV="1">
            <a:off x="4943475" y="67246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 flipH="1" flipV="1">
            <a:off x="3343275" y="84010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 flipH="1" flipV="1">
            <a:off x="5486400" y="9144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Isosceles Triangle 94"/>
          <p:cNvSpPr/>
          <p:nvPr/>
        </p:nvSpPr>
        <p:spPr>
          <a:xfrm>
            <a:off x="4429125" y="72866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>
            <a:off x="4400550" y="78390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/>
          <p:cNvSpPr/>
          <p:nvPr/>
        </p:nvSpPr>
        <p:spPr>
          <a:xfrm>
            <a:off x="4400550" y="8382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/>
          <p:cNvSpPr/>
          <p:nvPr/>
        </p:nvSpPr>
        <p:spPr>
          <a:xfrm>
            <a:off x="3876675" y="78200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>
            <a:off x="3343275" y="78200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/>
          <p:cNvSpPr/>
          <p:nvPr/>
        </p:nvSpPr>
        <p:spPr>
          <a:xfrm>
            <a:off x="2971800" y="78200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/>
          <p:cNvSpPr/>
          <p:nvPr/>
        </p:nvSpPr>
        <p:spPr>
          <a:xfrm>
            <a:off x="6019800" y="91154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/>
          <p:cNvSpPr/>
          <p:nvPr/>
        </p:nvSpPr>
        <p:spPr>
          <a:xfrm>
            <a:off x="4933950" y="8915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/>
          <p:cNvSpPr/>
          <p:nvPr/>
        </p:nvSpPr>
        <p:spPr>
          <a:xfrm>
            <a:off x="3000375" y="83915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/>
          <p:cNvSpPr/>
          <p:nvPr/>
        </p:nvSpPr>
        <p:spPr>
          <a:xfrm>
            <a:off x="3848100" y="8382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/>
          <p:cNvSpPr/>
          <p:nvPr/>
        </p:nvSpPr>
        <p:spPr>
          <a:xfrm>
            <a:off x="4400550" y="8896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/>
          <p:cNvSpPr/>
          <p:nvPr/>
        </p:nvSpPr>
        <p:spPr>
          <a:xfrm>
            <a:off x="3324225" y="88868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/>
          <p:cNvSpPr/>
          <p:nvPr/>
        </p:nvSpPr>
        <p:spPr>
          <a:xfrm>
            <a:off x="3848100" y="88868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/>
          <p:cNvSpPr/>
          <p:nvPr/>
        </p:nvSpPr>
        <p:spPr>
          <a:xfrm>
            <a:off x="4876800" y="83915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632403" y="8477250"/>
            <a:ext cx="3749839" cy="895350"/>
          </a:xfrm>
          <a:custGeom>
            <a:avLst/>
            <a:gdLst>
              <a:gd name="connsiteX0" fmla="*/ 367972 w 3749839"/>
              <a:gd name="connsiteY0" fmla="*/ 0 h 895350"/>
              <a:gd name="connsiteX1" fmla="*/ 348922 w 3749839"/>
              <a:gd name="connsiteY1" fmla="*/ 133350 h 895350"/>
              <a:gd name="connsiteX2" fmla="*/ 310822 w 3749839"/>
              <a:gd name="connsiteY2" fmla="*/ 190500 h 895350"/>
              <a:gd name="connsiteX3" fmla="*/ 291772 w 3749839"/>
              <a:gd name="connsiteY3" fmla="*/ 247650 h 895350"/>
              <a:gd name="connsiteX4" fmla="*/ 282247 w 3749839"/>
              <a:gd name="connsiteY4" fmla="*/ 276225 h 895350"/>
              <a:gd name="connsiteX5" fmla="*/ 244147 w 3749839"/>
              <a:gd name="connsiteY5" fmla="*/ 333375 h 895350"/>
              <a:gd name="connsiteX6" fmla="*/ 225097 w 3749839"/>
              <a:gd name="connsiteY6" fmla="*/ 361950 h 895350"/>
              <a:gd name="connsiteX7" fmla="*/ 196522 w 3749839"/>
              <a:gd name="connsiteY7" fmla="*/ 381000 h 895350"/>
              <a:gd name="connsiteX8" fmla="*/ 120322 w 3749839"/>
              <a:gd name="connsiteY8" fmla="*/ 466725 h 895350"/>
              <a:gd name="connsiteX9" fmla="*/ 63172 w 3749839"/>
              <a:gd name="connsiteY9" fmla="*/ 504825 h 895350"/>
              <a:gd name="connsiteX10" fmla="*/ 44122 w 3749839"/>
              <a:gd name="connsiteY10" fmla="*/ 533400 h 895350"/>
              <a:gd name="connsiteX11" fmla="*/ 25072 w 3749839"/>
              <a:gd name="connsiteY11" fmla="*/ 685800 h 895350"/>
              <a:gd name="connsiteX12" fmla="*/ 34597 w 3749839"/>
              <a:gd name="connsiteY12" fmla="*/ 828675 h 895350"/>
              <a:gd name="connsiteX13" fmla="*/ 63172 w 3749839"/>
              <a:gd name="connsiteY13" fmla="*/ 819150 h 895350"/>
              <a:gd name="connsiteX14" fmla="*/ 901372 w 3749839"/>
              <a:gd name="connsiteY14" fmla="*/ 828675 h 895350"/>
              <a:gd name="connsiteX15" fmla="*/ 1063297 w 3749839"/>
              <a:gd name="connsiteY15" fmla="*/ 838200 h 895350"/>
              <a:gd name="connsiteX16" fmla="*/ 1091872 w 3749839"/>
              <a:gd name="connsiteY16" fmla="*/ 828675 h 895350"/>
              <a:gd name="connsiteX17" fmla="*/ 1301422 w 3749839"/>
              <a:gd name="connsiteY17" fmla="*/ 838200 h 895350"/>
              <a:gd name="connsiteX18" fmla="*/ 1453822 w 3749839"/>
              <a:gd name="connsiteY18" fmla="*/ 857250 h 895350"/>
              <a:gd name="connsiteX19" fmla="*/ 1549072 w 3749839"/>
              <a:gd name="connsiteY19" fmla="*/ 876300 h 895350"/>
              <a:gd name="connsiteX20" fmla="*/ 2006272 w 3749839"/>
              <a:gd name="connsiteY20" fmla="*/ 885825 h 895350"/>
              <a:gd name="connsiteX21" fmla="*/ 3168322 w 3749839"/>
              <a:gd name="connsiteY21" fmla="*/ 895350 h 895350"/>
              <a:gd name="connsiteX22" fmla="*/ 3739822 w 3749839"/>
              <a:gd name="connsiteY22" fmla="*/ 885825 h 895350"/>
              <a:gd name="connsiteX23" fmla="*/ 3730297 w 3749839"/>
              <a:gd name="connsiteY23" fmla="*/ 857250 h 895350"/>
              <a:gd name="connsiteX24" fmla="*/ 3711247 w 3749839"/>
              <a:gd name="connsiteY24" fmla="*/ 476250 h 895350"/>
              <a:gd name="connsiteX25" fmla="*/ 3711247 w 3749839"/>
              <a:gd name="connsiteY25" fmla="*/ 45720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49839" h="895350">
                <a:moveTo>
                  <a:pt x="367972" y="0"/>
                </a:moveTo>
                <a:cubicBezTo>
                  <a:pt x="367664" y="3076"/>
                  <a:pt x="361870" y="107454"/>
                  <a:pt x="348922" y="133350"/>
                </a:cubicBezTo>
                <a:cubicBezTo>
                  <a:pt x="338683" y="153828"/>
                  <a:pt x="318062" y="168780"/>
                  <a:pt x="310822" y="190500"/>
                </a:cubicBezTo>
                <a:lnTo>
                  <a:pt x="291772" y="247650"/>
                </a:lnTo>
                <a:cubicBezTo>
                  <a:pt x="288597" y="257175"/>
                  <a:pt x="287816" y="267871"/>
                  <a:pt x="282247" y="276225"/>
                </a:cubicBezTo>
                <a:lnTo>
                  <a:pt x="244147" y="333375"/>
                </a:lnTo>
                <a:cubicBezTo>
                  <a:pt x="237797" y="342900"/>
                  <a:pt x="234622" y="355600"/>
                  <a:pt x="225097" y="361950"/>
                </a:cubicBezTo>
                <a:lnTo>
                  <a:pt x="196522" y="381000"/>
                </a:lnTo>
                <a:cubicBezTo>
                  <a:pt x="154701" y="443731"/>
                  <a:pt x="173212" y="429702"/>
                  <a:pt x="120322" y="466725"/>
                </a:cubicBezTo>
                <a:cubicBezTo>
                  <a:pt x="101565" y="479855"/>
                  <a:pt x="63172" y="504825"/>
                  <a:pt x="63172" y="504825"/>
                </a:cubicBezTo>
                <a:cubicBezTo>
                  <a:pt x="56822" y="514350"/>
                  <a:pt x="46232" y="522148"/>
                  <a:pt x="44122" y="533400"/>
                </a:cubicBezTo>
                <a:cubicBezTo>
                  <a:pt x="0" y="768715"/>
                  <a:pt x="55892" y="593340"/>
                  <a:pt x="25072" y="685800"/>
                </a:cubicBezTo>
                <a:cubicBezTo>
                  <a:pt x="28247" y="733425"/>
                  <a:pt x="21484" y="782781"/>
                  <a:pt x="34597" y="828675"/>
                </a:cubicBezTo>
                <a:cubicBezTo>
                  <a:pt x="37355" y="838329"/>
                  <a:pt x="53132" y="819150"/>
                  <a:pt x="63172" y="819150"/>
                </a:cubicBezTo>
                <a:cubicBezTo>
                  <a:pt x="342590" y="819150"/>
                  <a:pt x="621972" y="825500"/>
                  <a:pt x="901372" y="828675"/>
                </a:cubicBezTo>
                <a:cubicBezTo>
                  <a:pt x="955347" y="831850"/>
                  <a:pt x="1009229" y="838200"/>
                  <a:pt x="1063297" y="838200"/>
                </a:cubicBezTo>
                <a:cubicBezTo>
                  <a:pt x="1073337" y="838200"/>
                  <a:pt x="1081832" y="828675"/>
                  <a:pt x="1091872" y="828675"/>
                </a:cubicBezTo>
                <a:cubicBezTo>
                  <a:pt x="1161794" y="828675"/>
                  <a:pt x="1231572" y="835025"/>
                  <a:pt x="1301422" y="838200"/>
                </a:cubicBezTo>
                <a:cubicBezTo>
                  <a:pt x="1376760" y="863313"/>
                  <a:pt x="1289101" y="836660"/>
                  <a:pt x="1453822" y="857250"/>
                </a:cubicBezTo>
                <a:cubicBezTo>
                  <a:pt x="1579754" y="872991"/>
                  <a:pt x="1302386" y="867330"/>
                  <a:pt x="1549072" y="876300"/>
                </a:cubicBezTo>
                <a:cubicBezTo>
                  <a:pt x="1701404" y="881839"/>
                  <a:pt x="1853849" y="884032"/>
                  <a:pt x="2006272" y="885825"/>
                </a:cubicBezTo>
                <a:lnTo>
                  <a:pt x="3168322" y="895350"/>
                </a:lnTo>
                <a:lnTo>
                  <a:pt x="3739822" y="885825"/>
                </a:lnTo>
                <a:cubicBezTo>
                  <a:pt x="3749839" y="885146"/>
                  <a:pt x="3730996" y="867266"/>
                  <a:pt x="3730297" y="857250"/>
                </a:cubicBezTo>
                <a:cubicBezTo>
                  <a:pt x="3721447" y="730400"/>
                  <a:pt x="3711247" y="603409"/>
                  <a:pt x="3711247" y="476250"/>
                </a:cubicBezTo>
                <a:lnTo>
                  <a:pt x="3711247" y="457200"/>
                </a:ln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334000" y="8924925"/>
            <a:ext cx="1000125" cy="111041"/>
          </a:xfrm>
          <a:custGeom>
            <a:avLst/>
            <a:gdLst>
              <a:gd name="connsiteX0" fmla="*/ 0 w 1000125"/>
              <a:gd name="connsiteY0" fmla="*/ 66675 h 111041"/>
              <a:gd name="connsiteX1" fmla="*/ 28575 w 1000125"/>
              <a:gd name="connsiteY1" fmla="*/ 76200 h 111041"/>
              <a:gd name="connsiteX2" fmla="*/ 38100 w 1000125"/>
              <a:gd name="connsiteY2" fmla="*/ 104775 h 111041"/>
              <a:gd name="connsiteX3" fmla="*/ 762000 w 1000125"/>
              <a:gd name="connsiteY3" fmla="*/ 95250 h 111041"/>
              <a:gd name="connsiteX4" fmla="*/ 800100 w 1000125"/>
              <a:gd name="connsiteY4" fmla="*/ 57150 h 111041"/>
              <a:gd name="connsiteX5" fmla="*/ 828675 w 1000125"/>
              <a:gd name="connsiteY5" fmla="*/ 47625 h 111041"/>
              <a:gd name="connsiteX6" fmla="*/ 952500 w 1000125"/>
              <a:gd name="connsiteY6" fmla="*/ 19050 h 111041"/>
              <a:gd name="connsiteX7" fmla="*/ 1000125 w 1000125"/>
              <a:gd name="connsiteY7" fmla="*/ 0 h 11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125" h="111041">
                <a:moveTo>
                  <a:pt x="0" y="66675"/>
                </a:moveTo>
                <a:cubicBezTo>
                  <a:pt x="9525" y="69850"/>
                  <a:pt x="21475" y="69100"/>
                  <a:pt x="28575" y="76200"/>
                </a:cubicBezTo>
                <a:cubicBezTo>
                  <a:pt x="35675" y="83300"/>
                  <a:pt x="28063" y="104514"/>
                  <a:pt x="38100" y="104775"/>
                </a:cubicBezTo>
                <a:cubicBezTo>
                  <a:pt x="279340" y="111041"/>
                  <a:pt x="520700" y="98425"/>
                  <a:pt x="762000" y="95250"/>
                </a:cubicBezTo>
                <a:cubicBezTo>
                  <a:pt x="838200" y="69850"/>
                  <a:pt x="749300" y="107950"/>
                  <a:pt x="800100" y="57150"/>
                </a:cubicBezTo>
                <a:cubicBezTo>
                  <a:pt x="807200" y="50050"/>
                  <a:pt x="819695" y="52115"/>
                  <a:pt x="828675" y="47625"/>
                </a:cubicBezTo>
                <a:cubicBezTo>
                  <a:pt x="906768" y="8579"/>
                  <a:pt x="781838" y="36116"/>
                  <a:pt x="952500" y="19050"/>
                </a:cubicBezTo>
                <a:cubicBezTo>
                  <a:pt x="987810" y="7280"/>
                  <a:pt x="972095" y="14015"/>
                  <a:pt x="1000125" y="0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58</cp:revision>
  <dcterms:created xsi:type="dcterms:W3CDTF">2012-04-08T18:54:44Z</dcterms:created>
  <dcterms:modified xsi:type="dcterms:W3CDTF">2012-05-31T14:38:17Z</dcterms:modified>
</cp:coreProperties>
</file>