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1812" y="21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90600" y="2514600"/>
            <a:ext cx="335280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endParaRPr lang="en-US" sz="900" dirty="0" smtClean="0"/>
          </a:p>
          <a:p>
            <a:r>
              <a:rPr lang="en-US" sz="1000" dirty="0" smtClean="0"/>
              <a:t>  New active site               Extent of general infestation</a:t>
            </a:r>
          </a:p>
          <a:p>
            <a:r>
              <a:rPr lang="en-US" sz="1000" dirty="0" smtClean="0"/>
              <a:t>          (2012)                                  (1994-2004)</a:t>
            </a:r>
          </a:p>
          <a:p>
            <a:endParaRPr lang="en-US" sz="1000" dirty="0" smtClean="0"/>
          </a:p>
          <a:p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895600" y="31051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err="1" smtClean="0"/>
              <a:t>Johnsongrass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kern="500" dirty="0" smtClean="0"/>
              <a:t>Sorghum </a:t>
            </a:r>
            <a:r>
              <a:rPr lang="en-US" sz="1600" i="1" kern="500" dirty="0" err="1" smtClean="0"/>
              <a:t>halepense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1524000" y="31242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733925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3427945" y="4010025"/>
            <a:ext cx="91818" cy="1657350"/>
          </a:xfrm>
          <a:custGeom>
            <a:avLst/>
            <a:gdLst>
              <a:gd name="connsiteX0" fmla="*/ 67730 w 91818"/>
              <a:gd name="connsiteY0" fmla="*/ 0 h 1657350"/>
              <a:gd name="connsiteX1" fmla="*/ 67730 w 91818"/>
              <a:gd name="connsiteY1" fmla="*/ 180975 h 1657350"/>
              <a:gd name="connsiteX2" fmla="*/ 29630 w 91818"/>
              <a:gd name="connsiteY2" fmla="*/ 238125 h 1657350"/>
              <a:gd name="connsiteX3" fmla="*/ 10580 w 91818"/>
              <a:gd name="connsiteY3" fmla="*/ 542925 h 1657350"/>
              <a:gd name="connsiteX4" fmla="*/ 20105 w 91818"/>
              <a:gd name="connsiteY4" fmla="*/ 685800 h 1657350"/>
              <a:gd name="connsiteX5" fmla="*/ 29630 w 91818"/>
              <a:gd name="connsiteY5" fmla="*/ 781050 h 1657350"/>
              <a:gd name="connsiteX6" fmla="*/ 48680 w 91818"/>
              <a:gd name="connsiteY6" fmla="*/ 847725 h 1657350"/>
              <a:gd name="connsiteX7" fmla="*/ 39155 w 91818"/>
              <a:gd name="connsiteY7" fmla="*/ 1171575 h 1657350"/>
              <a:gd name="connsiteX8" fmla="*/ 29630 w 91818"/>
              <a:gd name="connsiteY8" fmla="*/ 1238250 h 1657350"/>
              <a:gd name="connsiteX9" fmla="*/ 20105 w 91818"/>
              <a:gd name="connsiteY9" fmla="*/ 1266825 h 1657350"/>
              <a:gd name="connsiteX10" fmla="*/ 20105 w 91818"/>
              <a:gd name="connsiteY10" fmla="*/ 165735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818" h="1657350">
                <a:moveTo>
                  <a:pt x="67730" y="0"/>
                </a:moveTo>
                <a:cubicBezTo>
                  <a:pt x="85076" y="69385"/>
                  <a:pt x="91818" y="79806"/>
                  <a:pt x="67730" y="180975"/>
                </a:cubicBezTo>
                <a:cubicBezTo>
                  <a:pt x="62427" y="203248"/>
                  <a:pt x="29630" y="238125"/>
                  <a:pt x="29630" y="238125"/>
                </a:cubicBezTo>
                <a:cubicBezTo>
                  <a:pt x="0" y="356644"/>
                  <a:pt x="10580" y="303111"/>
                  <a:pt x="10580" y="542925"/>
                </a:cubicBezTo>
                <a:cubicBezTo>
                  <a:pt x="10580" y="590656"/>
                  <a:pt x="16299" y="638221"/>
                  <a:pt x="20105" y="685800"/>
                </a:cubicBezTo>
                <a:cubicBezTo>
                  <a:pt x="22650" y="717607"/>
                  <a:pt x="25117" y="749462"/>
                  <a:pt x="29630" y="781050"/>
                </a:cubicBezTo>
                <a:cubicBezTo>
                  <a:pt x="32620" y="801980"/>
                  <a:pt x="41895" y="827370"/>
                  <a:pt x="48680" y="847725"/>
                </a:cubicBezTo>
                <a:cubicBezTo>
                  <a:pt x="45505" y="955675"/>
                  <a:pt x="44417" y="1063707"/>
                  <a:pt x="39155" y="1171575"/>
                </a:cubicBezTo>
                <a:cubicBezTo>
                  <a:pt x="38061" y="1193999"/>
                  <a:pt x="34033" y="1216235"/>
                  <a:pt x="29630" y="1238250"/>
                </a:cubicBezTo>
                <a:cubicBezTo>
                  <a:pt x="27661" y="1248095"/>
                  <a:pt x="20333" y="1256787"/>
                  <a:pt x="20105" y="1266825"/>
                </a:cubicBezTo>
                <a:cubicBezTo>
                  <a:pt x="17147" y="1396966"/>
                  <a:pt x="20105" y="1527175"/>
                  <a:pt x="20105" y="165735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438525" y="5611270"/>
            <a:ext cx="2295525" cy="162326"/>
          </a:xfrm>
          <a:custGeom>
            <a:avLst/>
            <a:gdLst>
              <a:gd name="connsiteX0" fmla="*/ 0 w 2295525"/>
              <a:gd name="connsiteY0" fmla="*/ 84680 h 162326"/>
              <a:gd name="connsiteX1" fmla="*/ 133350 w 2295525"/>
              <a:gd name="connsiteY1" fmla="*/ 103730 h 162326"/>
              <a:gd name="connsiteX2" fmla="*/ 161925 w 2295525"/>
              <a:gd name="connsiteY2" fmla="*/ 122780 h 162326"/>
              <a:gd name="connsiteX3" fmla="*/ 1266825 w 2295525"/>
              <a:gd name="connsiteY3" fmla="*/ 122780 h 162326"/>
              <a:gd name="connsiteX4" fmla="*/ 1390650 w 2295525"/>
              <a:gd name="connsiteY4" fmla="*/ 132305 h 162326"/>
              <a:gd name="connsiteX5" fmla="*/ 1590675 w 2295525"/>
              <a:gd name="connsiteY5" fmla="*/ 141830 h 162326"/>
              <a:gd name="connsiteX6" fmla="*/ 1647825 w 2295525"/>
              <a:gd name="connsiteY6" fmla="*/ 151355 h 162326"/>
              <a:gd name="connsiteX7" fmla="*/ 1685925 w 2295525"/>
              <a:gd name="connsiteY7" fmla="*/ 160880 h 162326"/>
              <a:gd name="connsiteX8" fmla="*/ 1905000 w 2295525"/>
              <a:gd name="connsiteY8" fmla="*/ 122780 h 162326"/>
              <a:gd name="connsiteX9" fmla="*/ 1933575 w 2295525"/>
              <a:gd name="connsiteY9" fmla="*/ 113255 h 162326"/>
              <a:gd name="connsiteX10" fmla="*/ 2019300 w 2295525"/>
              <a:gd name="connsiteY10" fmla="*/ 94205 h 162326"/>
              <a:gd name="connsiteX11" fmla="*/ 2047875 w 2295525"/>
              <a:gd name="connsiteY11" fmla="*/ 84680 h 162326"/>
              <a:gd name="connsiteX12" fmla="*/ 2295525 w 2295525"/>
              <a:gd name="connsiteY12" fmla="*/ 84680 h 1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5525" h="162326">
                <a:moveTo>
                  <a:pt x="0" y="84680"/>
                </a:moveTo>
                <a:cubicBezTo>
                  <a:pt x="26769" y="87114"/>
                  <a:pt x="96701" y="85406"/>
                  <a:pt x="133350" y="103730"/>
                </a:cubicBezTo>
                <a:cubicBezTo>
                  <a:pt x="143589" y="108850"/>
                  <a:pt x="152400" y="116430"/>
                  <a:pt x="161925" y="122780"/>
                </a:cubicBezTo>
                <a:cubicBezTo>
                  <a:pt x="530266" y="0"/>
                  <a:pt x="202310" y="105883"/>
                  <a:pt x="1266825" y="122780"/>
                </a:cubicBezTo>
                <a:cubicBezTo>
                  <a:pt x="1308217" y="123437"/>
                  <a:pt x="1349325" y="129874"/>
                  <a:pt x="1390650" y="132305"/>
                </a:cubicBezTo>
                <a:cubicBezTo>
                  <a:pt x="1457285" y="136225"/>
                  <a:pt x="1524000" y="138655"/>
                  <a:pt x="1590675" y="141830"/>
                </a:cubicBezTo>
                <a:cubicBezTo>
                  <a:pt x="1609725" y="145005"/>
                  <a:pt x="1628887" y="147567"/>
                  <a:pt x="1647825" y="151355"/>
                </a:cubicBezTo>
                <a:cubicBezTo>
                  <a:pt x="1660662" y="153922"/>
                  <a:pt x="1672914" y="162326"/>
                  <a:pt x="1685925" y="160880"/>
                </a:cubicBezTo>
                <a:cubicBezTo>
                  <a:pt x="1759593" y="152695"/>
                  <a:pt x="1832213" y="136778"/>
                  <a:pt x="1905000" y="122780"/>
                </a:cubicBezTo>
                <a:cubicBezTo>
                  <a:pt x="1914860" y="120884"/>
                  <a:pt x="1923921" y="116013"/>
                  <a:pt x="1933575" y="113255"/>
                </a:cubicBezTo>
                <a:cubicBezTo>
                  <a:pt x="2002021" y="93699"/>
                  <a:pt x="1940734" y="113847"/>
                  <a:pt x="2019300" y="94205"/>
                </a:cubicBezTo>
                <a:cubicBezTo>
                  <a:pt x="2029040" y="91770"/>
                  <a:pt x="2037841" y="85026"/>
                  <a:pt x="2047875" y="84680"/>
                </a:cubicBezTo>
                <a:cubicBezTo>
                  <a:pt x="2130376" y="81835"/>
                  <a:pt x="2212975" y="84680"/>
                  <a:pt x="2295525" y="8468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562042" y="4095750"/>
            <a:ext cx="1162483" cy="1600200"/>
          </a:xfrm>
          <a:custGeom>
            <a:avLst/>
            <a:gdLst>
              <a:gd name="connsiteX0" fmla="*/ 1152958 w 1162483"/>
              <a:gd name="connsiteY0" fmla="*/ 1600200 h 1600200"/>
              <a:gd name="connsiteX1" fmla="*/ 1162483 w 1162483"/>
              <a:gd name="connsiteY1" fmla="*/ 1571625 h 1600200"/>
              <a:gd name="connsiteX2" fmla="*/ 1152958 w 1162483"/>
              <a:gd name="connsiteY2" fmla="*/ 1533525 h 1600200"/>
              <a:gd name="connsiteX3" fmla="*/ 1143433 w 1162483"/>
              <a:gd name="connsiteY3" fmla="*/ 1476375 h 1600200"/>
              <a:gd name="connsiteX4" fmla="*/ 1114858 w 1162483"/>
              <a:gd name="connsiteY4" fmla="*/ 1390650 h 1600200"/>
              <a:gd name="connsiteX5" fmla="*/ 1105333 w 1162483"/>
              <a:gd name="connsiteY5" fmla="*/ 1362075 h 1600200"/>
              <a:gd name="connsiteX6" fmla="*/ 1048183 w 1162483"/>
              <a:gd name="connsiteY6" fmla="*/ 1323975 h 1600200"/>
              <a:gd name="connsiteX7" fmla="*/ 991033 w 1162483"/>
              <a:gd name="connsiteY7" fmla="*/ 1285875 h 1600200"/>
              <a:gd name="connsiteX8" fmla="*/ 838633 w 1162483"/>
              <a:gd name="connsiteY8" fmla="*/ 1257300 h 1600200"/>
              <a:gd name="connsiteX9" fmla="*/ 781483 w 1162483"/>
              <a:gd name="connsiteY9" fmla="*/ 1219200 h 1600200"/>
              <a:gd name="connsiteX10" fmla="*/ 686233 w 1162483"/>
              <a:gd name="connsiteY10" fmla="*/ 1200150 h 1600200"/>
              <a:gd name="connsiteX11" fmla="*/ 648133 w 1162483"/>
              <a:gd name="connsiteY11" fmla="*/ 1190625 h 1600200"/>
              <a:gd name="connsiteX12" fmla="*/ 619558 w 1162483"/>
              <a:gd name="connsiteY12" fmla="*/ 1104900 h 1600200"/>
              <a:gd name="connsiteX13" fmla="*/ 610033 w 1162483"/>
              <a:gd name="connsiteY13" fmla="*/ 1076325 h 1600200"/>
              <a:gd name="connsiteX14" fmla="*/ 600508 w 1162483"/>
              <a:gd name="connsiteY14" fmla="*/ 1047750 h 1600200"/>
              <a:gd name="connsiteX15" fmla="*/ 581458 w 1162483"/>
              <a:gd name="connsiteY15" fmla="*/ 619125 h 1600200"/>
              <a:gd name="connsiteX16" fmla="*/ 562408 w 1162483"/>
              <a:gd name="connsiteY16" fmla="*/ 561975 h 1600200"/>
              <a:gd name="connsiteX17" fmla="*/ 543358 w 1162483"/>
              <a:gd name="connsiteY17" fmla="*/ 504825 h 1600200"/>
              <a:gd name="connsiteX18" fmla="*/ 533833 w 1162483"/>
              <a:gd name="connsiteY18" fmla="*/ 476250 h 1600200"/>
              <a:gd name="connsiteX19" fmla="*/ 505258 w 1162483"/>
              <a:gd name="connsiteY19" fmla="*/ 457200 h 1600200"/>
              <a:gd name="connsiteX20" fmla="*/ 448108 w 1162483"/>
              <a:gd name="connsiteY20" fmla="*/ 438150 h 1600200"/>
              <a:gd name="connsiteX21" fmla="*/ 419533 w 1162483"/>
              <a:gd name="connsiteY21" fmla="*/ 428625 h 1600200"/>
              <a:gd name="connsiteX22" fmla="*/ 390958 w 1162483"/>
              <a:gd name="connsiteY22" fmla="*/ 409575 h 1600200"/>
              <a:gd name="connsiteX23" fmla="*/ 371908 w 1162483"/>
              <a:gd name="connsiteY23" fmla="*/ 381000 h 1600200"/>
              <a:gd name="connsiteX24" fmla="*/ 229033 w 1162483"/>
              <a:gd name="connsiteY24" fmla="*/ 371475 h 1600200"/>
              <a:gd name="connsiteX25" fmla="*/ 200458 w 1162483"/>
              <a:gd name="connsiteY25" fmla="*/ 361950 h 1600200"/>
              <a:gd name="connsiteX26" fmla="*/ 86158 w 1162483"/>
              <a:gd name="connsiteY26" fmla="*/ 342900 h 1600200"/>
              <a:gd name="connsiteX27" fmla="*/ 38533 w 1162483"/>
              <a:gd name="connsiteY27" fmla="*/ 295275 h 1600200"/>
              <a:gd name="connsiteX28" fmla="*/ 9958 w 1162483"/>
              <a:gd name="connsiteY28" fmla="*/ 238125 h 1600200"/>
              <a:gd name="connsiteX29" fmla="*/ 433 w 1162483"/>
              <a:gd name="connsiteY29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62483" h="1600200">
                <a:moveTo>
                  <a:pt x="1152958" y="1600200"/>
                </a:moveTo>
                <a:cubicBezTo>
                  <a:pt x="1156133" y="1590675"/>
                  <a:pt x="1162483" y="1581665"/>
                  <a:pt x="1162483" y="1571625"/>
                </a:cubicBezTo>
                <a:cubicBezTo>
                  <a:pt x="1162483" y="1558534"/>
                  <a:pt x="1155525" y="1546362"/>
                  <a:pt x="1152958" y="1533525"/>
                </a:cubicBezTo>
                <a:cubicBezTo>
                  <a:pt x="1149170" y="1514587"/>
                  <a:pt x="1148409" y="1495036"/>
                  <a:pt x="1143433" y="1476375"/>
                </a:cubicBezTo>
                <a:cubicBezTo>
                  <a:pt x="1135672" y="1447271"/>
                  <a:pt x="1124383" y="1419225"/>
                  <a:pt x="1114858" y="1390650"/>
                </a:cubicBezTo>
                <a:cubicBezTo>
                  <a:pt x="1111683" y="1381125"/>
                  <a:pt x="1112433" y="1369175"/>
                  <a:pt x="1105333" y="1362075"/>
                </a:cubicBezTo>
                <a:cubicBezTo>
                  <a:pt x="1041917" y="1298659"/>
                  <a:pt x="1110214" y="1358437"/>
                  <a:pt x="1048183" y="1323975"/>
                </a:cubicBezTo>
                <a:cubicBezTo>
                  <a:pt x="1028169" y="1312856"/>
                  <a:pt x="1012753" y="1293115"/>
                  <a:pt x="991033" y="1285875"/>
                </a:cubicBezTo>
                <a:cubicBezTo>
                  <a:pt x="903612" y="1256735"/>
                  <a:pt x="953864" y="1268823"/>
                  <a:pt x="838633" y="1257300"/>
                </a:cubicBezTo>
                <a:cubicBezTo>
                  <a:pt x="819583" y="1244600"/>
                  <a:pt x="803695" y="1224753"/>
                  <a:pt x="781483" y="1219200"/>
                </a:cubicBezTo>
                <a:cubicBezTo>
                  <a:pt x="692986" y="1197076"/>
                  <a:pt x="803004" y="1223504"/>
                  <a:pt x="686233" y="1200150"/>
                </a:cubicBezTo>
                <a:cubicBezTo>
                  <a:pt x="673396" y="1197583"/>
                  <a:pt x="660833" y="1193800"/>
                  <a:pt x="648133" y="1190625"/>
                </a:cubicBezTo>
                <a:lnTo>
                  <a:pt x="619558" y="1104900"/>
                </a:lnTo>
                <a:lnTo>
                  <a:pt x="610033" y="1076325"/>
                </a:lnTo>
                <a:lnTo>
                  <a:pt x="600508" y="1047750"/>
                </a:lnTo>
                <a:cubicBezTo>
                  <a:pt x="597901" y="940849"/>
                  <a:pt x="621837" y="753721"/>
                  <a:pt x="581458" y="619125"/>
                </a:cubicBezTo>
                <a:cubicBezTo>
                  <a:pt x="575688" y="599891"/>
                  <a:pt x="568758" y="581025"/>
                  <a:pt x="562408" y="561975"/>
                </a:cubicBezTo>
                <a:lnTo>
                  <a:pt x="543358" y="504825"/>
                </a:lnTo>
                <a:cubicBezTo>
                  <a:pt x="540183" y="495300"/>
                  <a:pt x="542187" y="481819"/>
                  <a:pt x="533833" y="476250"/>
                </a:cubicBezTo>
                <a:cubicBezTo>
                  <a:pt x="524308" y="469900"/>
                  <a:pt x="515719" y="461849"/>
                  <a:pt x="505258" y="457200"/>
                </a:cubicBezTo>
                <a:cubicBezTo>
                  <a:pt x="486908" y="449045"/>
                  <a:pt x="467158" y="444500"/>
                  <a:pt x="448108" y="438150"/>
                </a:cubicBezTo>
                <a:cubicBezTo>
                  <a:pt x="438583" y="434975"/>
                  <a:pt x="427887" y="434194"/>
                  <a:pt x="419533" y="428625"/>
                </a:cubicBezTo>
                <a:lnTo>
                  <a:pt x="390958" y="409575"/>
                </a:lnTo>
                <a:cubicBezTo>
                  <a:pt x="384608" y="400050"/>
                  <a:pt x="383051" y="383622"/>
                  <a:pt x="371908" y="381000"/>
                </a:cubicBezTo>
                <a:cubicBezTo>
                  <a:pt x="325446" y="370068"/>
                  <a:pt x="276472" y="376746"/>
                  <a:pt x="229033" y="371475"/>
                </a:cubicBezTo>
                <a:cubicBezTo>
                  <a:pt x="219054" y="370366"/>
                  <a:pt x="210198" y="364385"/>
                  <a:pt x="200458" y="361950"/>
                </a:cubicBezTo>
                <a:cubicBezTo>
                  <a:pt x="163317" y="352665"/>
                  <a:pt x="123792" y="348276"/>
                  <a:pt x="86158" y="342900"/>
                </a:cubicBezTo>
                <a:cubicBezTo>
                  <a:pt x="35358" y="266700"/>
                  <a:pt x="102033" y="358775"/>
                  <a:pt x="38533" y="295275"/>
                </a:cubicBezTo>
                <a:cubicBezTo>
                  <a:pt x="20069" y="276811"/>
                  <a:pt x="17705" y="261366"/>
                  <a:pt x="9958" y="238125"/>
                </a:cubicBezTo>
                <a:cubicBezTo>
                  <a:pt x="0" y="19060"/>
                  <a:pt x="433" y="98497"/>
                  <a:pt x="433" y="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86150" y="4009049"/>
            <a:ext cx="1066800" cy="105751"/>
          </a:xfrm>
          <a:custGeom>
            <a:avLst/>
            <a:gdLst>
              <a:gd name="connsiteX0" fmla="*/ 1066800 w 1066800"/>
              <a:gd name="connsiteY0" fmla="*/ 105751 h 105751"/>
              <a:gd name="connsiteX1" fmla="*/ 1047750 w 1066800"/>
              <a:gd name="connsiteY1" fmla="*/ 67651 h 105751"/>
              <a:gd name="connsiteX2" fmla="*/ 1000125 w 1066800"/>
              <a:gd name="connsiteY2" fmla="*/ 58126 h 105751"/>
              <a:gd name="connsiteX3" fmla="*/ 942975 w 1066800"/>
              <a:gd name="connsiteY3" fmla="*/ 39076 h 105751"/>
              <a:gd name="connsiteX4" fmla="*/ 638175 w 1066800"/>
              <a:gd name="connsiteY4" fmla="*/ 20026 h 105751"/>
              <a:gd name="connsiteX5" fmla="*/ 323850 w 1066800"/>
              <a:gd name="connsiteY5" fmla="*/ 10501 h 105751"/>
              <a:gd name="connsiteX6" fmla="*/ 0 w 1066800"/>
              <a:gd name="connsiteY6" fmla="*/ 976 h 10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6800" h="105751">
                <a:moveTo>
                  <a:pt x="1066800" y="105751"/>
                </a:moveTo>
                <a:cubicBezTo>
                  <a:pt x="1060450" y="93051"/>
                  <a:pt x="1059304" y="75904"/>
                  <a:pt x="1047750" y="67651"/>
                </a:cubicBezTo>
                <a:cubicBezTo>
                  <a:pt x="1034576" y="58241"/>
                  <a:pt x="1015744" y="62386"/>
                  <a:pt x="1000125" y="58126"/>
                </a:cubicBezTo>
                <a:cubicBezTo>
                  <a:pt x="980752" y="52842"/>
                  <a:pt x="962025" y="45426"/>
                  <a:pt x="942975" y="39076"/>
                </a:cubicBezTo>
                <a:cubicBezTo>
                  <a:pt x="827229" y="494"/>
                  <a:pt x="922319" y="29192"/>
                  <a:pt x="638175" y="20026"/>
                </a:cubicBezTo>
                <a:lnTo>
                  <a:pt x="323850" y="10501"/>
                </a:lnTo>
                <a:cubicBezTo>
                  <a:pt x="14065" y="0"/>
                  <a:pt x="170112" y="976"/>
                  <a:pt x="0" y="976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ultiply 26"/>
          <p:cNvSpPr/>
          <p:nvPr/>
        </p:nvSpPr>
        <p:spPr>
          <a:xfrm flipH="1" flipV="1">
            <a:off x="285750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Multiply 28"/>
          <p:cNvSpPr/>
          <p:nvPr/>
        </p:nvSpPr>
        <p:spPr>
          <a:xfrm flipH="1" flipV="1">
            <a:off x="503872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 flipH="1" flipV="1">
            <a:off x="4000500" y="405765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 flipV="1">
            <a:off x="4429125" y="4181475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 flipH="1" flipV="1">
            <a:off x="5029200" y="47244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 flipH="1" flipV="1">
            <a:off x="3819525" y="53721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 flipH="1" flipV="1">
            <a:off x="5181600" y="56388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 flipH="1" flipV="1">
            <a:off x="4572000" y="5114925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 flipH="1" flipV="1">
            <a:off x="4419600" y="49530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56</cp:revision>
  <dcterms:created xsi:type="dcterms:W3CDTF">2012-04-08T18:54:44Z</dcterms:created>
  <dcterms:modified xsi:type="dcterms:W3CDTF">2012-05-31T22:13:08Z</dcterms:modified>
</cp:coreProperties>
</file>