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1812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NATLe_Invasive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352800"/>
            <a:ext cx="4438835" cy="5939161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Arrowhead Vine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Syngonium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podophyllum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6029325" y="46958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6155829"/>
            <a:ext cx="2438400" cy="1692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1400" dirty="0" smtClean="0"/>
              <a:t>Definitions</a:t>
            </a:r>
          </a:p>
          <a:p>
            <a:r>
              <a:rPr lang="en-US" sz="1200" b="1" dirty="0" smtClean="0"/>
              <a:t>    </a:t>
            </a:r>
            <a:r>
              <a:rPr lang="en-US" sz="1050" b="1" dirty="0" smtClean="0"/>
              <a:t>Legacy site</a:t>
            </a:r>
            <a:r>
              <a:rPr lang="en-US" sz="1050" dirty="0" smtClean="0"/>
              <a:t>.        </a:t>
            </a:r>
            <a:r>
              <a:rPr lang="en-US" sz="900" dirty="0" smtClean="0"/>
              <a:t>Site found and declared </a:t>
            </a:r>
          </a:p>
          <a:p>
            <a:r>
              <a:rPr lang="en-US" sz="900" dirty="0" smtClean="0"/>
              <a:t>                                          cleared prior to </a:t>
            </a:r>
            <a:r>
              <a:rPr lang="en-US" sz="900" dirty="0"/>
              <a:t>2009.</a:t>
            </a:r>
          </a:p>
          <a:p>
            <a:r>
              <a:rPr lang="en-US" sz="1050" b="1" dirty="0" smtClean="0"/>
              <a:t>    Old </a:t>
            </a:r>
            <a:r>
              <a:rPr lang="en-US" sz="1050" b="1" dirty="0"/>
              <a:t>active site</a:t>
            </a:r>
            <a:r>
              <a:rPr lang="en-US" sz="1050" dirty="0"/>
              <a:t>.  </a:t>
            </a:r>
            <a:r>
              <a:rPr lang="en-US" sz="900" dirty="0"/>
              <a:t>Regularly monitored site </a:t>
            </a:r>
            <a:endParaRPr lang="en-US" sz="900" dirty="0" smtClean="0"/>
          </a:p>
          <a:p>
            <a:r>
              <a:rPr lang="en-US" sz="900" dirty="0" smtClean="0"/>
              <a:t>                                          known </a:t>
            </a:r>
            <a:r>
              <a:rPr lang="en-US" sz="900" dirty="0"/>
              <a:t>prior to May 2011 </a:t>
            </a:r>
            <a:r>
              <a:rPr lang="en-US" sz="900" dirty="0" smtClean="0"/>
              <a:t>  </a:t>
            </a:r>
          </a:p>
          <a:p>
            <a:r>
              <a:rPr lang="en-US" sz="900" dirty="0" smtClean="0"/>
              <a:t>                                          when </a:t>
            </a:r>
            <a:r>
              <a:rPr lang="en-US" sz="900" dirty="0"/>
              <a:t>Ethan Carter took </a:t>
            </a:r>
            <a:r>
              <a:rPr lang="en-US" sz="900" dirty="0" smtClean="0"/>
              <a:t>   </a:t>
            </a:r>
          </a:p>
          <a:p>
            <a:r>
              <a:rPr lang="en-US" sz="900" dirty="0" smtClean="0"/>
              <a:t>                                          charge </a:t>
            </a:r>
            <a:r>
              <a:rPr lang="en-US" sz="900" dirty="0"/>
              <a:t>of </a:t>
            </a:r>
            <a:r>
              <a:rPr lang="en-US" sz="900" dirty="0" err="1"/>
              <a:t>invasives</a:t>
            </a:r>
            <a:r>
              <a:rPr lang="en-US" sz="900" dirty="0"/>
              <a:t>.</a:t>
            </a:r>
          </a:p>
          <a:p>
            <a:r>
              <a:rPr lang="en-US" sz="1200" b="1" dirty="0" smtClean="0"/>
              <a:t>    </a:t>
            </a:r>
            <a:r>
              <a:rPr lang="en-US" sz="1050" b="1" dirty="0" smtClean="0"/>
              <a:t>New </a:t>
            </a:r>
            <a:r>
              <a:rPr lang="en-US" sz="1050" b="1" dirty="0"/>
              <a:t>active site</a:t>
            </a:r>
            <a:r>
              <a:rPr lang="en-US" sz="1050" dirty="0"/>
              <a:t>. </a:t>
            </a:r>
            <a:r>
              <a:rPr lang="en-US" sz="900" dirty="0"/>
              <a:t>Regularly monitored site </a:t>
            </a:r>
            <a:r>
              <a:rPr lang="en-US" sz="900" dirty="0" smtClean="0"/>
              <a:t>                 </a:t>
            </a:r>
          </a:p>
          <a:p>
            <a:r>
              <a:rPr lang="en-US" sz="900" dirty="0" smtClean="0"/>
              <a:t>                                            discovered </a:t>
            </a:r>
            <a:r>
              <a:rPr lang="en-US" sz="900" dirty="0"/>
              <a:t>by Ethan </a:t>
            </a:r>
            <a:r>
              <a:rPr lang="en-US" sz="900" dirty="0" smtClean="0"/>
              <a:t>                  </a:t>
            </a:r>
          </a:p>
          <a:p>
            <a:r>
              <a:rPr lang="en-US" sz="900" dirty="0" smtClean="0"/>
              <a:t>                                            Carter</a:t>
            </a:r>
            <a:r>
              <a:rPr lang="en-US" sz="1050" dirty="0" smtClean="0"/>
              <a:t>.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962400"/>
            <a:ext cx="1433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NATL-east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572000"/>
            <a:ext cx="167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□ No sites in NATL-west</a:t>
            </a:r>
            <a:br>
              <a:rPr lang="en-US" sz="1100" dirty="0" smtClean="0"/>
            </a:br>
            <a:r>
              <a:rPr lang="en-US" sz="1100" dirty="0" smtClean="0"/>
              <a:t> □ See NATL-west map for </a:t>
            </a:r>
            <a:br>
              <a:rPr lang="en-US" sz="1100" dirty="0" smtClean="0"/>
            </a:br>
            <a:r>
              <a:rPr lang="en-US" sz="1100" dirty="0" smtClean="0"/>
              <a:t>       more sites</a:t>
            </a:r>
            <a:endParaRPr lang="en-US" sz="1100" dirty="0"/>
          </a:p>
        </p:txBody>
      </p:sp>
      <p:sp>
        <p:nvSpPr>
          <p:cNvPr id="20" name="Multiply 19"/>
          <p:cNvSpPr/>
          <p:nvPr/>
        </p:nvSpPr>
        <p:spPr>
          <a:xfrm flipH="1" flipV="1">
            <a:off x="3724275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Multiply 20"/>
          <p:cNvSpPr/>
          <p:nvPr/>
        </p:nvSpPr>
        <p:spPr>
          <a:xfrm flipH="1" flipV="1">
            <a:off x="63150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733925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6670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6177644" y="6943725"/>
            <a:ext cx="195807" cy="556246"/>
          </a:xfrm>
          <a:custGeom>
            <a:avLst/>
            <a:gdLst>
              <a:gd name="connsiteX0" fmla="*/ 51706 w 195807"/>
              <a:gd name="connsiteY0" fmla="*/ 28575 h 556246"/>
              <a:gd name="connsiteX1" fmla="*/ 42181 w 195807"/>
              <a:gd name="connsiteY1" fmla="*/ 152400 h 556246"/>
              <a:gd name="connsiteX2" fmla="*/ 51706 w 195807"/>
              <a:gd name="connsiteY2" fmla="*/ 200025 h 556246"/>
              <a:gd name="connsiteX3" fmla="*/ 42181 w 195807"/>
              <a:gd name="connsiteY3" fmla="*/ 314325 h 556246"/>
              <a:gd name="connsiteX4" fmla="*/ 51706 w 195807"/>
              <a:gd name="connsiteY4" fmla="*/ 371475 h 556246"/>
              <a:gd name="connsiteX5" fmla="*/ 70756 w 195807"/>
              <a:gd name="connsiteY5" fmla="*/ 533400 h 556246"/>
              <a:gd name="connsiteX6" fmla="*/ 175531 w 195807"/>
              <a:gd name="connsiteY6" fmla="*/ 523875 h 556246"/>
              <a:gd name="connsiteX7" fmla="*/ 156481 w 195807"/>
              <a:gd name="connsiteY7" fmla="*/ 238125 h 556246"/>
              <a:gd name="connsiteX8" fmla="*/ 137431 w 195807"/>
              <a:gd name="connsiteY8" fmla="*/ 85725 h 556246"/>
              <a:gd name="connsiteX9" fmla="*/ 127906 w 195807"/>
              <a:gd name="connsiteY9" fmla="*/ 57150 h 556246"/>
              <a:gd name="connsiteX10" fmla="*/ 89806 w 195807"/>
              <a:gd name="connsiteY10" fmla="*/ 0 h 556246"/>
              <a:gd name="connsiteX11" fmla="*/ 51706 w 195807"/>
              <a:gd name="connsiteY11" fmla="*/ 28575 h 5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807" h="556246">
                <a:moveTo>
                  <a:pt x="51706" y="28575"/>
                </a:moveTo>
                <a:cubicBezTo>
                  <a:pt x="43769" y="53975"/>
                  <a:pt x="42181" y="111003"/>
                  <a:pt x="42181" y="152400"/>
                </a:cubicBezTo>
                <a:cubicBezTo>
                  <a:pt x="42181" y="168589"/>
                  <a:pt x="51706" y="183836"/>
                  <a:pt x="51706" y="200025"/>
                </a:cubicBezTo>
                <a:cubicBezTo>
                  <a:pt x="51706" y="238257"/>
                  <a:pt x="45356" y="276225"/>
                  <a:pt x="42181" y="314325"/>
                </a:cubicBezTo>
                <a:cubicBezTo>
                  <a:pt x="45356" y="333375"/>
                  <a:pt x="51706" y="352162"/>
                  <a:pt x="51706" y="371475"/>
                </a:cubicBezTo>
                <a:cubicBezTo>
                  <a:pt x="51706" y="532630"/>
                  <a:pt x="0" y="486229"/>
                  <a:pt x="70756" y="533400"/>
                </a:cubicBezTo>
                <a:cubicBezTo>
                  <a:pt x="105681" y="530225"/>
                  <a:pt x="162043" y="556246"/>
                  <a:pt x="175531" y="523875"/>
                </a:cubicBezTo>
                <a:cubicBezTo>
                  <a:pt x="195807" y="475212"/>
                  <a:pt x="166890" y="317929"/>
                  <a:pt x="156481" y="238125"/>
                </a:cubicBezTo>
                <a:cubicBezTo>
                  <a:pt x="149859" y="187360"/>
                  <a:pt x="153620" y="134293"/>
                  <a:pt x="137431" y="85725"/>
                </a:cubicBezTo>
                <a:cubicBezTo>
                  <a:pt x="134256" y="76200"/>
                  <a:pt x="132782" y="65927"/>
                  <a:pt x="127906" y="57150"/>
                </a:cubicBezTo>
                <a:cubicBezTo>
                  <a:pt x="116787" y="37136"/>
                  <a:pt x="89806" y="0"/>
                  <a:pt x="89806" y="0"/>
                </a:cubicBezTo>
                <a:cubicBezTo>
                  <a:pt x="55947" y="22572"/>
                  <a:pt x="59643" y="3175"/>
                  <a:pt x="51706" y="28575"/>
                </a:cubicBezTo>
                <a:close/>
              </a:path>
            </a:pathLst>
          </a:custGeom>
          <a:noFill/>
          <a:ln w="15875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flipH="1" flipV="1">
            <a:off x="6248400" y="7162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800100" y="4838700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5888634" y="4593530"/>
            <a:ext cx="420091" cy="1299270"/>
          </a:xfrm>
          <a:custGeom>
            <a:avLst/>
            <a:gdLst>
              <a:gd name="connsiteX0" fmla="*/ 416916 w 420091"/>
              <a:gd name="connsiteY0" fmla="*/ 1121470 h 1299270"/>
              <a:gd name="connsiteX1" fmla="*/ 407391 w 420091"/>
              <a:gd name="connsiteY1" fmla="*/ 92770 h 1299270"/>
              <a:gd name="connsiteX2" fmla="*/ 397866 w 420091"/>
              <a:gd name="connsiteY2" fmla="*/ 64195 h 1299270"/>
              <a:gd name="connsiteX3" fmla="*/ 369291 w 420091"/>
              <a:gd name="connsiteY3" fmla="*/ 54670 h 1299270"/>
              <a:gd name="connsiteX4" fmla="*/ 283566 w 420091"/>
              <a:gd name="connsiteY4" fmla="*/ 7045 h 1299270"/>
              <a:gd name="connsiteX5" fmla="*/ 121641 w 420091"/>
              <a:gd name="connsiteY5" fmla="*/ 35620 h 1299270"/>
              <a:gd name="connsiteX6" fmla="*/ 93066 w 420091"/>
              <a:gd name="connsiteY6" fmla="*/ 64195 h 1299270"/>
              <a:gd name="connsiteX7" fmla="*/ 35916 w 420091"/>
              <a:gd name="connsiteY7" fmla="*/ 102295 h 1299270"/>
              <a:gd name="connsiteX8" fmla="*/ 54966 w 420091"/>
              <a:gd name="connsiteY8" fmla="*/ 769045 h 1299270"/>
              <a:gd name="connsiteX9" fmla="*/ 83541 w 420091"/>
              <a:gd name="connsiteY9" fmla="*/ 1150045 h 1299270"/>
              <a:gd name="connsiteX10" fmla="*/ 112116 w 420091"/>
              <a:gd name="connsiteY10" fmla="*/ 1178620 h 1299270"/>
              <a:gd name="connsiteX11" fmla="*/ 264516 w 420091"/>
              <a:gd name="connsiteY11" fmla="*/ 1169095 h 1299270"/>
              <a:gd name="connsiteX12" fmla="*/ 388341 w 420091"/>
              <a:gd name="connsiteY12" fmla="*/ 1159570 h 1299270"/>
              <a:gd name="connsiteX13" fmla="*/ 416916 w 420091"/>
              <a:gd name="connsiteY13" fmla="*/ 1121470 h 129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0091" h="1299270">
                <a:moveTo>
                  <a:pt x="416916" y="1121470"/>
                </a:moveTo>
                <a:cubicBezTo>
                  <a:pt x="420091" y="943670"/>
                  <a:pt x="413569" y="435629"/>
                  <a:pt x="407391" y="92770"/>
                </a:cubicBezTo>
                <a:cubicBezTo>
                  <a:pt x="407210" y="82731"/>
                  <a:pt x="404966" y="71295"/>
                  <a:pt x="397866" y="64195"/>
                </a:cubicBezTo>
                <a:cubicBezTo>
                  <a:pt x="390766" y="57095"/>
                  <a:pt x="378068" y="59546"/>
                  <a:pt x="369291" y="54670"/>
                </a:cubicBezTo>
                <a:cubicBezTo>
                  <a:pt x="271035" y="83"/>
                  <a:pt x="348224" y="28598"/>
                  <a:pt x="283566" y="7045"/>
                </a:cubicBezTo>
                <a:cubicBezTo>
                  <a:pt x="219223" y="11994"/>
                  <a:pt x="171509" y="0"/>
                  <a:pt x="121641" y="35620"/>
                </a:cubicBezTo>
                <a:cubicBezTo>
                  <a:pt x="110680" y="43450"/>
                  <a:pt x="103699" y="55925"/>
                  <a:pt x="93066" y="64195"/>
                </a:cubicBezTo>
                <a:cubicBezTo>
                  <a:pt x="74994" y="78251"/>
                  <a:pt x="35916" y="102295"/>
                  <a:pt x="35916" y="102295"/>
                </a:cubicBezTo>
                <a:cubicBezTo>
                  <a:pt x="42266" y="324545"/>
                  <a:pt x="48735" y="546792"/>
                  <a:pt x="54966" y="769045"/>
                </a:cubicBezTo>
                <a:cubicBezTo>
                  <a:pt x="57654" y="864912"/>
                  <a:pt x="0" y="1049796"/>
                  <a:pt x="83541" y="1150045"/>
                </a:cubicBezTo>
                <a:cubicBezTo>
                  <a:pt x="92165" y="1160393"/>
                  <a:pt x="102591" y="1169095"/>
                  <a:pt x="112116" y="1178620"/>
                </a:cubicBezTo>
                <a:lnTo>
                  <a:pt x="264516" y="1169095"/>
                </a:lnTo>
                <a:cubicBezTo>
                  <a:pt x="305815" y="1166247"/>
                  <a:pt x="350828" y="1177076"/>
                  <a:pt x="388341" y="1159570"/>
                </a:cubicBezTo>
                <a:cubicBezTo>
                  <a:pt x="406538" y="1151078"/>
                  <a:pt x="413741" y="1299270"/>
                  <a:pt x="416916" y="1121470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52</cp:revision>
  <dcterms:created xsi:type="dcterms:W3CDTF">2012-04-08T18:54:44Z</dcterms:created>
  <dcterms:modified xsi:type="dcterms:W3CDTF">2012-05-24T18:36:00Z</dcterms:modified>
</cp:coreProperties>
</file>