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3" autoAdjust="0"/>
    <p:restoredTop sz="94700" autoAdjust="0"/>
  </p:normalViewPr>
  <p:slideViewPr>
    <p:cSldViewPr>
      <p:cViewPr>
        <p:scale>
          <a:sx n="100" d="100"/>
          <a:sy n="100" d="100"/>
        </p:scale>
        <p:origin x="-882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Arrowhead Vine 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Syngonium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podophyllum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31482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63150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3724275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454342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4724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 flipH="1">
            <a:off x="4257675" y="9153525"/>
            <a:ext cx="421271" cy="218052"/>
          </a:xfrm>
          <a:custGeom>
            <a:avLst/>
            <a:gdLst>
              <a:gd name="connsiteX0" fmla="*/ 158894 w 708765"/>
              <a:gd name="connsiteY0" fmla="*/ 91658 h 366860"/>
              <a:gd name="connsiteX1" fmla="*/ 244619 w 708765"/>
              <a:gd name="connsiteY1" fmla="*/ 129758 h 366860"/>
              <a:gd name="connsiteX2" fmla="*/ 311294 w 708765"/>
              <a:gd name="connsiteY2" fmla="*/ 120233 h 366860"/>
              <a:gd name="connsiteX3" fmla="*/ 692294 w 708765"/>
              <a:gd name="connsiteY3" fmla="*/ 110708 h 366860"/>
              <a:gd name="connsiteX4" fmla="*/ 701819 w 708765"/>
              <a:gd name="connsiteY4" fmla="*/ 158333 h 366860"/>
              <a:gd name="connsiteX5" fmla="*/ 225569 w 708765"/>
              <a:gd name="connsiteY5" fmla="*/ 225008 h 366860"/>
              <a:gd name="connsiteX6" fmla="*/ 44594 w 708765"/>
              <a:gd name="connsiteY6" fmla="*/ 205958 h 366860"/>
              <a:gd name="connsiteX7" fmla="*/ 339869 w 708765"/>
              <a:gd name="connsiteY7" fmla="*/ 101183 h 36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8765" h="366860">
                <a:moveTo>
                  <a:pt x="158894" y="91658"/>
                </a:moveTo>
                <a:cubicBezTo>
                  <a:pt x="187320" y="110608"/>
                  <a:pt x="206178" y="126801"/>
                  <a:pt x="244619" y="129758"/>
                </a:cubicBezTo>
                <a:cubicBezTo>
                  <a:pt x="267004" y="131480"/>
                  <a:pt x="289069" y="123408"/>
                  <a:pt x="311294" y="120233"/>
                </a:cubicBezTo>
                <a:cubicBezTo>
                  <a:pt x="432024" y="39746"/>
                  <a:pt x="386176" y="62374"/>
                  <a:pt x="692294" y="110708"/>
                </a:cubicBezTo>
                <a:cubicBezTo>
                  <a:pt x="708285" y="113233"/>
                  <a:pt x="698644" y="142458"/>
                  <a:pt x="701819" y="158333"/>
                </a:cubicBezTo>
                <a:cubicBezTo>
                  <a:pt x="667064" y="366860"/>
                  <a:pt x="708765" y="232114"/>
                  <a:pt x="225569" y="225008"/>
                </a:cubicBezTo>
                <a:cubicBezTo>
                  <a:pt x="164917" y="224116"/>
                  <a:pt x="104919" y="212308"/>
                  <a:pt x="44594" y="205958"/>
                </a:cubicBezTo>
                <a:cubicBezTo>
                  <a:pt x="25871" y="0"/>
                  <a:pt x="0" y="101183"/>
                  <a:pt x="339869" y="101183"/>
                </a:cubicBezTo>
              </a:path>
            </a:pathLst>
          </a:custGeom>
          <a:ln w="127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 flipV="1">
            <a:off x="4419600" y="92106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52</cp:revision>
  <dcterms:created xsi:type="dcterms:W3CDTF">2012-04-08T18:54:44Z</dcterms:created>
  <dcterms:modified xsi:type="dcterms:W3CDTF">2012-05-31T15:02:56Z</dcterms:modified>
</cp:coreProperties>
</file>