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1812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4196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block        Young trees abundant       Mature trees removed 2011-12</a:t>
            </a:r>
          </a:p>
          <a:p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190625" y="29432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292350" y="2905125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Mimosa 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Albizia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julibrissin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381250" y="29337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743325" y="29432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781800" y="198120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2724150" y="87439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5495925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6315075" y="137160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503872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857500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 flipH="1" flipV="1">
            <a:off x="1714500" y="77724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H="1" flipV="1">
            <a:off x="1181100" y="77724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 flipH="1" flipV="1">
            <a:off x="1752600" y="73152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 flipH="1" flipV="1">
            <a:off x="2286000" y="73056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 flipH="1" flipV="1">
            <a:off x="1190625" y="72390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 flipH="1" flipV="1">
            <a:off x="2743200" y="73152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 flipV="1">
            <a:off x="2276475" y="77628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 flipH="1" flipV="1">
            <a:off x="2743200" y="77724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 flipH="1" flipV="1">
            <a:off x="1704975" y="83439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 flipH="1" flipV="1">
            <a:off x="1181100" y="83248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 flipH="1" flipV="1">
            <a:off x="2819400" y="8991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 flipH="1" flipV="1">
            <a:off x="4419600" y="6248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 flipH="1" flipV="1">
            <a:off x="5772150" y="56102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 flipH="1" flipV="1">
            <a:off x="3819525" y="69532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 flipH="1" flipV="1">
            <a:off x="3371850" y="67151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 flipH="1" flipV="1">
            <a:off x="3352800" y="89058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 flipH="1" flipV="1">
            <a:off x="3886199" y="88963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 flipH="1" flipV="1">
            <a:off x="4400550" y="89058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Isosceles Triangle 67"/>
          <p:cNvSpPr/>
          <p:nvPr/>
        </p:nvSpPr>
        <p:spPr>
          <a:xfrm>
            <a:off x="5486400" y="62198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>
            <a:off x="5495925" y="67246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>
            <a:off x="5972175" y="673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2828925" y="66865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/>
          <p:cNvSpPr/>
          <p:nvPr/>
        </p:nvSpPr>
        <p:spPr>
          <a:xfrm>
            <a:off x="4962525" y="62103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>
            <a:off x="2828925" y="54959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3886200" y="62579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3362325" y="61626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/>
          <p:cNvSpPr/>
          <p:nvPr/>
        </p:nvSpPr>
        <p:spPr>
          <a:xfrm>
            <a:off x="2819400" y="61722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5943600" y="55149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>
            <a:off x="4876800" y="5486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>
            <a:off x="4495800" y="55626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/>
          <p:cNvSpPr/>
          <p:nvPr/>
        </p:nvSpPr>
        <p:spPr>
          <a:xfrm>
            <a:off x="3505200" y="5486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/>
          <p:cNvSpPr/>
          <p:nvPr/>
        </p:nvSpPr>
        <p:spPr>
          <a:xfrm>
            <a:off x="3921633" y="5486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/>
          <p:cNvSpPr/>
          <p:nvPr/>
        </p:nvSpPr>
        <p:spPr>
          <a:xfrm>
            <a:off x="2838450" y="50768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>
            <a:off x="3505200" y="5086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>
            <a:off x="3933825" y="5105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4467225" y="50673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/>
          <p:cNvSpPr/>
          <p:nvPr/>
        </p:nvSpPr>
        <p:spPr>
          <a:xfrm>
            <a:off x="4876800" y="45434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/>
          <p:cNvSpPr/>
          <p:nvPr/>
        </p:nvSpPr>
        <p:spPr>
          <a:xfrm>
            <a:off x="3943350" y="41624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/>
          <p:cNvSpPr/>
          <p:nvPr/>
        </p:nvSpPr>
        <p:spPr>
          <a:xfrm>
            <a:off x="4905375" y="50673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/>
          <p:cNvSpPr/>
          <p:nvPr/>
        </p:nvSpPr>
        <p:spPr>
          <a:xfrm>
            <a:off x="4562475" y="45339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>
            <a:off x="4343400" y="41529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>
            <a:off x="3924300" y="4572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/>
          <p:cNvSpPr/>
          <p:nvPr/>
        </p:nvSpPr>
        <p:spPr>
          <a:xfrm>
            <a:off x="3495675" y="45148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/>
          <p:cNvSpPr/>
          <p:nvPr/>
        </p:nvSpPr>
        <p:spPr>
          <a:xfrm>
            <a:off x="3533775" y="41624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>
            <a:off x="2857500" y="45624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/>
          <p:cNvSpPr/>
          <p:nvPr/>
        </p:nvSpPr>
        <p:spPr>
          <a:xfrm>
            <a:off x="2867025" y="41052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04660" y="6991350"/>
            <a:ext cx="1859130" cy="1990725"/>
          </a:xfrm>
          <a:custGeom>
            <a:avLst/>
            <a:gdLst>
              <a:gd name="connsiteX0" fmla="*/ 95465 w 1859130"/>
              <a:gd name="connsiteY0" fmla="*/ 0 h 1990725"/>
              <a:gd name="connsiteX1" fmla="*/ 57365 w 1859130"/>
              <a:gd name="connsiteY1" fmla="*/ 38100 h 1990725"/>
              <a:gd name="connsiteX2" fmla="*/ 47840 w 1859130"/>
              <a:gd name="connsiteY2" fmla="*/ 838200 h 1990725"/>
              <a:gd name="connsiteX3" fmla="*/ 28790 w 1859130"/>
              <a:gd name="connsiteY3" fmla="*/ 923925 h 1990725"/>
              <a:gd name="connsiteX4" fmla="*/ 19265 w 1859130"/>
              <a:gd name="connsiteY4" fmla="*/ 1000125 h 1990725"/>
              <a:gd name="connsiteX5" fmla="*/ 215 w 1859130"/>
              <a:gd name="connsiteY5" fmla="*/ 1885950 h 1990725"/>
              <a:gd name="connsiteX6" fmla="*/ 9740 w 1859130"/>
              <a:gd name="connsiteY6" fmla="*/ 1914525 h 1990725"/>
              <a:gd name="connsiteX7" fmla="*/ 133565 w 1859130"/>
              <a:gd name="connsiteY7" fmla="*/ 1885950 h 1990725"/>
              <a:gd name="connsiteX8" fmla="*/ 162140 w 1859130"/>
              <a:gd name="connsiteY8" fmla="*/ 1876425 h 1990725"/>
              <a:gd name="connsiteX9" fmla="*/ 190715 w 1859130"/>
              <a:gd name="connsiteY9" fmla="*/ 1866900 h 1990725"/>
              <a:gd name="connsiteX10" fmla="*/ 257390 w 1859130"/>
              <a:gd name="connsiteY10" fmla="*/ 1876425 h 1990725"/>
              <a:gd name="connsiteX11" fmla="*/ 314540 w 1859130"/>
              <a:gd name="connsiteY11" fmla="*/ 1895475 h 1990725"/>
              <a:gd name="connsiteX12" fmla="*/ 352640 w 1859130"/>
              <a:gd name="connsiteY12" fmla="*/ 1885950 h 1990725"/>
              <a:gd name="connsiteX13" fmla="*/ 381215 w 1859130"/>
              <a:gd name="connsiteY13" fmla="*/ 1876425 h 1990725"/>
              <a:gd name="connsiteX14" fmla="*/ 562190 w 1859130"/>
              <a:gd name="connsiteY14" fmla="*/ 1885950 h 1990725"/>
              <a:gd name="connsiteX15" fmla="*/ 581240 w 1859130"/>
              <a:gd name="connsiteY15" fmla="*/ 1914525 h 1990725"/>
              <a:gd name="connsiteX16" fmla="*/ 609815 w 1859130"/>
              <a:gd name="connsiteY16" fmla="*/ 1981200 h 1990725"/>
              <a:gd name="connsiteX17" fmla="*/ 638390 w 1859130"/>
              <a:gd name="connsiteY17" fmla="*/ 1990725 h 1990725"/>
              <a:gd name="connsiteX18" fmla="*/ 762215 w 1859130"/>
              <a:gd name="connsiteY18" fmla="*/ 1971675 h 1990725"/>
              <a:gd name="connsiteX19" fmla="*/ 771740 w 1859130"/>
              <a:gd name="connsiteY19" fmla="*/ 1943100 h 1990725"/>
              <a:gd name="connsiteX20" fmla="*/ 809840 w 1859130"/>
              <a:gd name="connsiteY20" fmla="*/ 1866900 h 1990725"/>
              <a:gd name="connsiteX21" fmla="*/ 1162265 w 1859130"/>
              <a:gd name="connsiteY21" fmla="*/ 1876425 h 1990725"/>
              <a:gd name="connsiteX22" fmla="*/ 1247990 w 1859130"/>
              <a:gd name="connsiteY22" fmla="*/ 1914525 h 1990725"/>
              <a:gd name="connsiteX23" fmla="*/ 1276565 w 1859130"/>
              <a:gd name="connsiteY23" fmla="*/ 1924050 h 1990725"/>
              <a:gd name="connsiteX24" fmla="*/ 1390865 w 1859130"/>
              <a:gd name="connsiteY24" fmla="*/ 1962150 h 1990725"/>
              <a:gd name="connsiteX25" fmla="*/ 1448015 w 1859130"/>
              <a:gd name="connsiteY25" fmla="*/ 1981200 h 1990725"/>
              <a:gd name="connsiteX26" fmla="*/ 1819490 w 1859130"/>
              <a:gd name="connsiteY26" fmla="*/ 1971675 h 1990725"/>
              <a:gd name="connsiteX27" fmla="*/ 1848065 w 1859130"/>
              <a:gd name="connsiteY27" fmla="*/ 1952625 h 1990725"/>
              <a:gd name="connsiteX28" fmla="*/ 1857590 w 1859130"/>
              <a:gd name="connsiteY28" fmla="*/ 1895475 h 199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59130" h="1990725">
                <a:moveTo>
                  <a:pt x="95465" y="0"/>
                </a:moveTo>
                <a:cubicBezTo>
                  <a:pt x="69280" y="8728"/>
                  <a:pt x="58150" y="3972"/>
                  <a:pt x="57365" y="38100"/>
                </a:cubicBezTo>
                <a:cubicBezTo>
                  <a:pt x="51235" y="304748"/>
                  <a:pt x="53766" y="571547"/>
                  <a:pt x="47840" y="838200"/>
                </a:cubicBezTo>
                <a:cubicBezTo>
                  <a:pt x="47042" y="874122"/>
                  <a:pt x="39027" y="893213"/>
                  <a:pt x="28790" y="923925"/>
                </a:cubicBezTo>
                <a:cubicBezTo>
                  <a:pt x="25615" y="949325"/>
                  <a:pt x="19787" y="974533"/>
                  <a:pt x="19265" y="1000125"/>
                </a:cubicBezTo>
                <a:cubicBezTo>
                  <a:pt x="1039" y="1893182"/>
                  <a:pt x="100409" y="1585367"/>
                  <a:pt x="215" y="1885950"/>
                </a:cubicBezTo>
                <a:cubicBezTo>
                  <a:pt x="3390" y="1895475"/>
                  <a:pt x="0" y="1912090"/>
                  <a:pt x="9740" y="1914525"/>
                </a:cubicBezTo>
                <a:cubicBezTo>
                  <a:pt x="38002" y="1921591"/>
                  <a:pt x="107254" y="1894720"/>
                  <a:pt x="133565" y="1885950"/>
                </a:cubicBezTo>
                <a:lnTo>
                  <a:pt x="162140" y="1876425"/>
                </a:lnTo>
                <a:lnTo>
                  <a:pt x="190715" y="1866900"/>
                </a:lnTo>
                <a:cubicBezTo>
                  <a:pt x="212940" y="1870075"/>
                  <a:pt x="235514" y="1871377"/>
                  <a:pt x="257390" y="1876425"/>
                </a:cubicBezTo>
                <a:cubicBezTo>
                  <a:pt x="276956" y="1880940"/>
                  <a:pt x="314540" y="1895475"/>
                  <a:pt x="314540" y="1895475"/>
                </a:cubicBezTo>
                <a:cubicBezTo>
                  <a:pt x="327240" y="1892300"/>
                  <a:pt x="340053" y="1889546"/>
                  <a:pt x="352640" y="1885950"/>
                </a:cubicBezTo>
                <a:cubicBezTo>
                  <a:pt x="362294" y="1883192"/>
                  <a:pt x="371175" y="1876425"/>
                  <a:pt x="381215" y="1876425"/>
                </a:cubicBezTo>
                <a:cubicBezTo>
                  <a:pt x="441623" y="1876425"/>
                  <a:pt x="501865" y="1882775"/>
                  <a:pt x="562190" y="1885950"/>
                </a:cubicBezTo>
                <a:cubicBezTo>
                  <a:pt x="568540" y="1895475"/>
                  <a:pt x="576731" y="1904003"/>
                  <a:pt x="581240" y="1914525"/>
                </a:cubicBezTo>
                <a:cubicBezTo>
                  <a:pt x="593177" y="1942377"/>
                  <a:pt x="583823" y="1960406"/>
                  <a:pt x="609815" y="1981200"/>
                </a:cubicBezTo>
                <a:cubicBezTo>
                  <a:pt x="617655" y="1987472"/>
                  <a:pt x="628865" y="1987550"/>
                  <a:pt x="638390" y="1990725"/>
                </a:cubicBezTo>
                <a:cubicBezTo>
                  <a:pt x="679665" y="1984375"/>
                  <a:pt x="722887" y="1985721"/>
                  <a:pt x="762215" y="1971675"/>
                </a:cubicBezTo>
                <a:cubicBezTo>
                  <a:pt x="771670" y="1968298"/>
                  <a:pt x="769305" y="1952840"/>
                  <a:pt x="771740" y="1943100"/>
                </a:cubicBezTo>
                <a:cubicBezTo>
                  <a:pt x="787962" y="1878211"/>
                  <a:pt x="766443" y="1910297"/>
                  <a:pt x="809840" y="1866900"/>
                </a:cubicBezTo>
                <a:cubicBezTo>
                  <a:pt x="927315" y="1870075"/>
                  <a:pt x="1045032" y="1868246"/>
                  <a:pt x="1162265" y="1876425"/>
                </a:cubicBezTo>
                <a:cubicBezTo>
                  <a:pt x="1219382" y="1880410"/>
                  <a:pt x="1208917" y="1894989"/>
                  <a:pt x="1247990" y="1914525"/>
                </a:cubicBezTo>
                <a:cubicBezTo>
                  <a:pt x="1256970" y="1919015"/>
                  <a:pt x="1267040" y="1920875"/>
                  <a:pt x="1276565" y="1924050"/>
                </a:cubicBezTo>
                <a:cubicBezTo>
                  <a:pt x="1330630" y="1978115"/>
                  <a:pt x="1280739" y="1940125"/>
                  <a:pt x="1390865" y="1962150"/>
                </a:cubicBezTo>
                <a:cubicBezTo>
                  <a:pt x="1410556" y="1966088"/>
                  <a:pt x="1448015" y="1981200"/>
                  <a:pt x="1448015" y="1981200"/>
                </a:cubicBezTo>
                <a:cubicBezTo>
                  <a:pt x="1571840" y="1978025"/>
                  <a:pt x="1695939" y="1980500"/>
                  <a:pt x="1819490" y="1971675"/>
                </a:cubicBezTo>
                <a:cubicBezTo>
                  <a:pt x="1830909" y="1970859"/>
                  <a:pt x="1841715" y="1962150"/>
                  <a:pt x="1848065" y="1952625"/>
                </a:cubicBezTo>
                <a:cubicBezTo>
                  <a:pt x="1859130" y="1936027"/>
                  <a:pt x="1857590" y="1914197"/>
                  <a:pt x="1857590" y="1895475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66238" y="6970041"/>
            <a:ext cx="2201536" cy="1992984"/>
          </a:xfrm>
          <a:custGeom>
            <a:avLst/>
            <a:gdLst>
              <a:gd name="connsiteX0" fmla="*/ 24362 w 2201536"/>
              <a:gd name="connsiteY0" fmla="*/ 2259 h 1992984"/>
              <a:gd name="connsiteX1" fmla="*/ 319637 w 2201536"/>
              <a:gd name="connsiteY1" fmla="*/ 21309 h 1992984"/>
              <a:gd name="connsiteX2" fmla="*/ 386312 w 2201536"/>
              <a:gd name="connsiteY2" fmla="*/ 40359 h 1992984"/>
              <a:gd name="connsiteX3" fmla="*/ 500612 w 2201536"/>
              <a:gd name="connsiteY3" fmla="*/ 49884 h 1992984"/>
              <a:gd name="connsiteX4" fmla="*/ 757787 w 2201536"/>
              <a:gd name="connsiteY4" fmla="*/ 78459 h 1992984"/>
              <a:gd name="connsiteX5" fmla="*/ 767312 w 2201536"/>
              <a:gd name="connsiteY5" fmla="*/ 30834 h 1992984"/>
              <a:gd name="connsiteX6" fmla="*/ 795887 w 2201536"/>
              <a:gd name="connsiteY6" fmla="*/ 21309 h 1992984"/>
              <a:gd name="connsiteX7" fmla="*/ 1081637 w 2201536"/>
              <a:gd name="connsiteY7" fmla="*/ 30834 h 1992984"/>
              <a:gd name="connsiteX8" fmla="*/ 1195937 w 2201536"/>
              <a:gd name="connsiteY8" fmla="*/ 40359 h 1992984"/>
              <a:gd name="connsiteX9" fmla="*/ 1453112 w 2201536"/>
              <a:gd name="connsiteY9" fmla="*/ 59409 h 1992984"/>
              <a:gd name="connsiteX10" fmla="*/ 1500737 w 2201536"/>
              <a:gd name="connsiteY10" fmla="*/ 68934 h 1992984"/>
              <a:gd name="connsiteX11" fmla="*/ 2157962 w 2201536"/>
              <a:gd name="connsiteY11" fmla="*/ 78459 h 1992984"/>
              <a:gd name="connsiteX12" fmla="*/ 2167487 w 2201536"/>
              <a:gd name="connsiteY12" fmla="*/ 211809 h 1992984"/>
              <a:gd name="connsiteX13" fmla="*/ 2177012 w 2201536"/>
              <a:gd name="connsiteY13" fmla="*/ 288009 h 1992984"/>
              <a:gd name="connsiteX14" fmla="*/ 2167487 w 2201536"/>
              <a:gd name="connsiteY14" fmla="*/ 430884 h 1992984"/>
              <a:gd name="connsiteX15" fmla="*/ 2157962 w 2201536"/>
              <a:gd name="connsiteY15" fmla="*/ 459459 h 1992984"/>
              <a:gd name="connsiteX16" fmla="*/ 2129387 w 2201536"/>
              <a:gd name="connsiteY16" fmla="*/ 468984 h 1992984"/>
              <a:gd name="connsiteX17" fmla="*/ 2110337 w 2201536"/>
              <a:gd name="connsiteY17" fmla="*/ 497559 h 1992984"/>
              <a:gd name="connsiteX18" fmla="*/ 2081762 w 2201536"/>
              <a:gd name="connsiteY18" fmla="*/ 507084 h 1992984"/>
              <a:gd name="connsiteX19" fmla="*/ 2053187 w 2201536"/>
              <a:gd name="connsiteY19" fmla="*/ 526134 h 1992984"/>
              <a:gd name="connsiteX20" fmla="*/ 2024612 w 2201536"/>
              <a:gd name="connsiteY20" fmla="*/ 621384 h 1992984"/>
              <a:gd name="connsiteX21" fmla="*/ 1996037 w 2201536"/>
              <a:gd name="connsiteY21" fmla="*/ 678534 h 1992984"/>
              <a:gd name="connsiteX22" fmla="*/ 1986512 w 2201536"/>
              <a:gd name="connsiteY22" fmla="*/ 869034 h 1992984"/>
              <a:gd name="connsiteX23" fmla="*/ 1967462 w 2201536"/>
              <a:gd name="connsiteY23" fmla="*/ 897609 h 1992984"/>
              <a:gd name="connsiteX24" fmla="*/ 1948412 w 2201536"/>
              <a:gd name="connsiteY24" fmla="*/ 954759 h 1992984"/>
              <a:gd name="connsiteX25" fmla="*/ 1938887 w 2201536"/>
              <a:gd name="connsiteY25" fmla="*/ 1021434 h 1992984"/>
              <a:gd name="connsiteX26" fmla="*/ 1929362 w 2201536"/>
              <a:gd name="connsiteY26" fmla="*/ 1069059 h 1992984"/>
              <a:gd name="connsiteX27" fmla="*/ 1938887 w 2201536"/>
              <a:gd name="connsiteY27" fmla="*/ 1316709 h 1992984"/>
              <a:gd name="connsiteX28" fmla="*/ 1948412 w 2201536"/>
              <a:gd name="connsiteY28" fmla="*/ 1345284 h 1992984"/>
              <a:gd name="connsiteX29" fmla="*/ 1967462 w 2201536"/>
              <a:gd name="connsiteY29" fmla="*/ 1383384 h 1992984"/>
              <a:gd name="connsiteX30" fmla="*/ 2005562 w 2201536"/>
              <a:gd name="connsiteY30" fmla="*/ 1440534 h 1992984"/>
              <a:gd name="connsiteX31" fmla="*/ 2015087 w 2201536"/>
              <a:gd name="connsiteY31" fmla="*/ 1469109 h 1992984"/>
              <a:gd name="connsiteX32" fmla="*/ 2005562 w 2201536"/>
              <a:gd name="connsiteY32" fmla="*/ 1745334 h 1992984"/>
              <a:gd name="connsiteX33" fmla="*/ 1976987 w 2201536"/>
              <a:gd name="connsiteY33" fmla="*/ 1773909 h 1992984"/>
              <a:gd name="connsiteX34" fmla="*/ 1938887 w 2201536"/>
              <a:gd name="connsiteY34" fmla="*/ 1831059 h 1992984"/>
              <a:gd name="connsiteX35" fmla="*/ 1910312 w 2201536"/>
              <a:gd name="connsiteY35" fmla="*/ 1859634 h 1992984"/>
              <a:gd name="connsiteX36" fmla="*/ 1872212 w 2201536"/>
              <a:gd name="connsiteY36" fmla="*/ 1916784 h 1992984"/>
              <a:gd name="connsiteX37" fmla="*/ 1815062 w 2201536"/>
              <a:gd name="connsiteY37" fmla="*/ 1954884 h 1992984"/>
              <a:gd name="connsiteX38" fmla="*/ 1776962 w 2201536"/>
              <a:gd name="connsiteY38" fmla="*/ 1992984 h 199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201536" h="1992984">
                <a:moveTo>
                  <a:pt x="24362" y="2259"/>
                </a:moveTo>
                <a:cubicBezTo>
                  <a:pt x="163931" y="30173"/>
                  <a:pt x="0" y="0"/>
                  <a:pt x="319637" y="21309"/>
                </a:cubicBezTo>
                <a:cubicBezTo>
                  <a:pt x="396265" y="26418"/>
                  <a:pt x="323239" y="31949"/>
                  <a:pt x="386312" y="40359"/>
                </a:cubicBezTo>
                <a:cubicBezTo>
                  <a:pt x="424209" y="45412"/>
                  <a:pt x="462512" y="46709"/>
                  <a:pt x="500612" y="49884"/>
                </a:cubicBezTo>
                <a:cubicBezTo>
                  <a:pt x="528375" y="160936"/>
                  <a:pt x="508403" y="133878"/>
                  <a:pt x="757787" y="78459"/>
                </a:cubicBezTo>
                <a:cubicBezTo>
                  <a:pt x="773591" y="74947"/>
                  <a:pt x="758332" y="44304"/>
                  <a:pt x="767312" y="30834"/>
                </a:cubicBezTo>
                <a:cubicBezTo>
                  <a:pt x="772881" y="22480"/>
                  <a:pt x="786362" y="24484"/>
                  <a:pt x="795887" y="21309"/>
                </a:cubicBezTo>
                <a:lnTo>
                  <a:pt x="1081637" y="30834"/>
                </a:lnTo>
                <a:cubicBezTo>
                  <a:pt x="1119826" y="32653"/>
                  <a:pt x="1157802" y="37635"/>
                  <a:pt x="1195937" y="40359"/>
                </a:cubicBezTo>
                <a:cubicBezTo>
                  <a:pt x="1469230" y="59880"/>
                  <a:pt x="1238468" y="39896"/>
                  <a:pt x="1453112" y="59409"/>
                </a:cubicBezTo>
                <a:cubicBezTo>
                  <a:pt x="1468987" y="62584"/>
                  <a:pt x="1484554" y="68497"/>
                  <a:pt x="1500737" y="68934"/>
                </a:cubicBezTo>
                <a:cubicBezTo>
                  <a:pt x="1719755" y="74853"/>
                  <a:pt x="1943727" y="32552"/>
                  <a:pt x="2157962" y="78459"/>
                </a:cubicBezTo>
                <a:cubicBezTo>
                  <a:pt x="2201536" y="87796"/>
                  <a:pt x="2163452" y="167429"/>
                  <a:pt x="2167487" y="211809"/>
                </a:cubicBezTo>
                <a:cubicBezTo>
                  <a:pt x="2169805" y="237302"/>
                  <a:pt x="2173837" y="262609"/>
                  <a:pt x="2177012" y="288009"/>
                </a:cubicBezTo>
                <a:cubicBezTo>
                  <a:pt x="2173837" y="335634"/>
                  <a:pt x="2172758" y="383445"/>
                  <a:pt x="2167487" y="430884"/>
                </a:cubicBezTo>
                <a:cubicBezTo>
                  <a:pt x="2166378" y="440863"/>
                  <a:pt x="2165062" y="452359"/>
                  <a:pt x="2157962" y="459459"/>
                </a:cubicBezTo>
                <a:cubicBezTo>
                  <a:pt x="2150862" y="466559"/>
                  <a:pt x="2138912" y="465809"/>
                  <a:pt x="2129387" y="468984"/>
                </a:cubicBezTo>
                <a:cubicBezTo>
                  <a:pt x="2123037" y="478509"/>
                  <a:pt x="2119276" y="490408"/>
                  <a:pt x="2110337" y="497559"/>
                </a:cubicBezTo>
                <a:cubicBezTo>
                  <a:pt x="2102497" y="503831"/>
                  <a:pt x="2090742" y="502594"/>
                  <a:pt x="2081762" y="507084"/>
                </a:cubicBezTo>
                <a:cubicBezTo>
                  <a:pt x="2071523" y="512204"/>
                  <a:pt x="2062712" y="519784"/>
                  <a:pt x="2053187" y="526134"/>
                </a:cubicBezTo>
                <a:cubicBezTo>
                  <a:pt x="2047862" y="547432"/>
                  <a:pt x="2033888" y="607470"/>
                  <a:pt x="2024612" y="621384"/>
                </a:cubicBezTo>
                <a:cubicBezTo>
                  <a:pt x="1999993" y="658313"/>
                  <a:pt x="2009182" y="639099"/>
                  <a:pt x="1996037" y="678534"/>
                </a:cubicBezTo>
                <a:cubicBezTo>
                  <a:pt x="1992862" y="742034"/>
                  <a:pt x="1994735" y="805989"/>
                  <a:pt x="1986512" y="869034"/>
                </a:cubicBezTo>
                <a:cubicBezTo>
                  <a:pt x="1985031" y="880385"/>
                  <a:pt x="1972111" y="887148"/>
                  <a:pt x="1967462" y="897609"/>
                </a:cubicBezTo>
                <a:cubicBezTo>
                  <a:pt x="1959307" y="915959"/>
                  <a:pt x="1948412" y="954759"/>
                  <a:pt x="1948412" y="954759"/>
                </a:cubicBezTo>
                <a:cubicBezTo>
                  <a:pt x="1945237" y="976984"/>
                  <a:pt x="1942578" y="999289"/>
                  <a:pt x="1938887" y="1021434"/>
                </a:cubicBezTo>
                <a:cubicBezTo>
                  <a:pt x="1936225" y="1037403"/>
                  <a:pt x="1929362" y="1052870"/>
                  <a:pt x="1929362" y="1069059"/>
                </a:cubicBezTo>
                <a:cubicBezTo>
                  <a:pt x="1929362" y="1151670"/>
                  <a:pt x="1933203" y="1234294"/>
                  <a:pt x="1938887" y="1316709"/>
                </a:cubicBezTo>
                <a:cubicBezTo>
                  <a:pt x="1939578" y="1326725"/>
                  <a:pt x="1944457" y="1336056"/>
                  <a:pt x="1948412" y="1345284"/>
                </a:cubicBezTo>
                <a:cubicBezTo>
                  <a:pt x="1954005" y="1358335"/>
                  <a:pt x="1960157" y="1371208"/>
                  <a:pt x="1967462" y="1383384"/>
                </a:cubicBezTo>
                <a:cubicBezTo>
                  <a:pt x="1979242" y="1403017"/>
                  <a:pt x="1998322" y="1418814"/>
                  <a:pt x="2005562" y="1440534"/>
                </a:cubicBezTo>
                <a:lnTo>
                  <a:pt x="2015087" y="1469109"/>
                </a:lnTo>
                <a:cubicBezTo>
                  <a:pt x="2011912" y="1561184"/>
                  <a:pt x="2016989" y="1653916"/>
                  <a:pt x="2005562" y="1745334"/>
                </a:cubicBezTo>
                <a:cubicBezTo>
                  <a:pt x="2003891" y="1758700"/>
                  <a:pt x="1985257" y="1763276"/>
                  <a:pt x="1976987" y="1773909"/>
                </a:cubicBezTo>
                <a:cubicBezTo>
                  <a:pt x="1962931" y="1791981"/>
                  <a:pt x="1955076" y="1814870"/>
                  <a:pt x="1938887" y="1831059"/>
                </a:cubicBezTo>
                <a:cubicBezTo>
                  <a:pt x="1929362" y="1840584"/>
                  <a:pt x="1918582" y="1849001"/>
                  <a:pt x="1910312" y="1859634"/>
                </a:cubicBezTo>
                <a:cubicBezTo>
                  <a:pt x="1896256" y="1877706"/>
                  <a:pt x="1891262" y="1904084"/>
                  <a:pt x="1872212" y="1916784"/>
                </a:cubicBezTo>
                <a:lnTo>
                  <a:pt x="1815062" y="1954884"/>
                </a:lnTo>
                <a:cubicBezTo>
                  <a:pt x="1792074" y="1989366"/>
                  <a:pt x="1806251" y="1978339"/>
                  <a:pt x="1776962" y="1992984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 flipV="1">
            <a:off x="2276475" y="83534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 flipH="1" flipV="1">
            <a:off x="2276475" y="87630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 flipH="1" flipV="1">
            <a:off x="2743200" y="83534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flipH="1" flipV="1">
            <a:off x="1714500" y="86963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 flipH="1" flipV="1">
            <a:off x="1181100" y="86963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 flipH="1" flipV="1">
            <a:off x="2752725" y="92297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 flipH="1" flipV="1">
            <a:off x="2914650" y="88773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Freeform 108"/>
          <p:cNvSpPr/>
          <p:nvPr/>
        </p:nvSpPr>
        <p:spPr>
          <a:xfrm>
            <a:off x="4648200" y="35052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flipH="1" flipV="1">
            <a:off x="4752975" y="35337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Freeform 111"/>
          <p:cNvSpPr/>
          <p:nvPr/>
        </p:nvSpPr>
        <p:spPr>
          <a:xfrm>
            <a:off x="2962275" y="8636886"/>
            <a:ext cx="1752600" cy="32882"/>
          </a:xfrm>
          <a:custGeom>
            <a:avLst/>
            <a:gdLst>
              <a:gd name="connsiteX0" fmla="*/ 0 w 1752600"/>
              <a:gd name="connsiteY0" fmla="*/ 2289 h 32882"/>
              <a:gd name="connsiteX1" fmla="*/ 1409700 w 1752600"/>
              <a:gd name="connsiteY1" fmla="*/ 21339 h 32882"/>
              <a:gd name="connsiteX2" fmla="*/ 1752600 w 1752600"/>
              <a:gd name="connsiteY2" fmla="*/ 30864 h 3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2600" h="32882">
                <a:moveTo>
                  <a:pt x="0" y="2289"/>
                </a:moveTo>
                <a:cubicBezTo>
                  <a:pt x="469900" y="8639"/>
                  <a:pt x="940242" y="0"/>
                  <a:pt x="1409700" y="21339"/>
                </a:cubicBezTo>
                <a:cubicBezTo>
                  <a:pt x="1663654" y="32882"/>
                  <a:pt x="1549328" y="30864"/>
                  <a:pt x="1752600" y="30864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676525" y="8667750"/>
            <a:ext cx="2223609" cy="742753"/>
          </a:xfrm>
          <a:custGeom>
            <a:avLst/>
            <a:gdLst>
              <a:gd name="connsiteX0" fmla="*/ 2057400 w 2223609"/>
              <a:gd name="connsiteY0" fmla="*/ 0 h 742753"/>
              <a:gd name="connsiteX1" fmla="*/ 2047875 w 2223609"/>
              <a:gd name="connsiteY1" fmla="*/ 28575 h 742753"/>
              <a:gd name="connsiteX2" fmla="*/ 1438275 w 2223609"/>
              <a:gd name="connsiteY2" fmla="*/ 533400 h 742753"/>
              <a:gd name="connsiteX3" fmla="*/ 1228725 w 2223609"/>
              <a:gd name="connsiteY3" fmla="*/ 523875 h 742753"/>
              <a:gd name="connsiteX4" fmla="*/ 447675 w 2223609"/>
              <a:gd name="connsiteY4" fmla="*/ 504825 h 742753"/>
              <a:gd name="connsiteX5" fmla="*/ 0 w 2223609"/>
              <a:gd name="connsiteY5" fmla="*/ 495300 h 74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3609" h="742753">
                <a:moveTo>
                  <a:pt x="2057400" y="0"/>
                </a:moveTo>
                <a:cubicBezTo>
                  <a:pt x="2054225" y="9525"/>
                  <a:pt x="2048227" y="18541"/>
                  <a:pt x="2047875" y="28575"/>
                </a:cubicBezTo>
                <a:cubicBezTo>
                  <a:pt x="2022816" y="742753"/>
                  <a:pt x="2223609" y="545866"/>
                  <a:pt x="1438275" y="533400"/>
                </a:cubicBezTo>
                <a:lnTo>
                  <a:pt x="1228725" y="523875"/>
                </a:lnTo>
                <a:lnTo>
                  <a:pt x="447675" y="504825"/>
                </a:lnTo>
                <a:cubicBezTo>
                  <a:pt x="146113" y="492260"/>
                  <a:pt x="295341" y="495300"/>
                  <a:pt x="0" y="49530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59</cp:revision>
  <dcterms:created xsi:type="dcterms:W3CDTF">2012-04-08T18:54:44Z</dcterms:created>
  <dcterms:modified xsi:type="dcterms:W3CDTF">2012-05-23T22:13:16Z</dcterms:modified>
</cp:coreProperties>
</file>