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7" autoAdjust="0"/>
    <p:restoredTop sz="94700" autoAdjust="0"/>
  </p:normalViewPr>
  <p:slideViewPr>
    <p:cSldViewPr>
      <p:cViewPr>
        <p:scale>
          <a:sx n="100" d="100"/>
          <a:sy n="100" d="100"/>
        </p:scale>
        <p:origin x="-990" y="-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495410"/>
            <a:ext cx="6723256" cy="687719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/>
          <p:cNvSpPr txBox="1"/>
          <p:nvPr/>
        </p:nvSpPr>
        <p:spPr>
          <a:xfrm>
            <a:off x="990600" y="37338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4039932"/>
            <a:ext cx="2106966" cy="2818068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Legacy site       Young trees abundant       Mature trees removed 2011-12 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095375" y="2933700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09600" y="657681"/>
            <a:ext cx="70104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Camphor Tree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Cinnamomum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camphora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 flipH="1" flipV="1">
            <a:off x="5200650" y="5105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486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7244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819900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3352800" y="57912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 flipH="1" flipV="1">
            <a:off x="1790700" y="42100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2009775" y="2895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Multiply 24"/>
          <p:cNvSpPr/>
          <p:nvPr/>
        </p:nvSpPr>
        <p:spPr>
          <a:xfrm flipH="1" flipV="1">
            <a:off x="2676525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Multiply 25"/>
          <p:cNvSpPr/>
          <p:nvPr/>
        </p:nvSpPr>
        <p:spPr>
          <a:xfrm flipH="1" flipV="1">
            <a:off x="4543425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Multiply 26"/>
          <p:cNvSpPr/>
          <p:nvPr/>
        </p:nvSpPr>
        <p:spPr>
          <a:xfrm flipH="1" flipV="1">
            <a:off x="258127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6315075" y="137160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3838575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Multiply 36"/>
          <p:cNvSpPr/>
          <p:nvPr/>
        </p:nvSpPr>
        <p:spPr>
          <a:xfrm flipH="1" flipV="1">
            <a:off x="2847975" y="10763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Multiply 38"/>
          <p:cNvSpPr/>
          <p:nvPr/>
        </p:nvSpPr>
        <p:spPr>
          <a:xfrm flipH="1" flipV="1">
            <a:off x="54864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H="1" flipV="1">
            <a:off x="3733800" y="4495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H="1" flipV="1">
            <a:off x="3733800" y="4419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 flipH="1" flipV="1">
            <a:off x="3352800" y="6477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 flipH="1" flipV="1">
            <a:off x="3657600" y="4800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 flipH="1" flipV="1">
            <a:off x="3581400" y="4800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 flipH="1" flipV="1">
            <a:off x="4419600" y="61722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 flipH="1" flipV="1">
            <a:off x="4495800" y="6248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 flipH="1" flipV="1">
            <a:off x="5105400" y="60198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 flipV="1">
            <a:off x="4876800" y="68580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 56"/>
          <p:cNvSpPr/>
          <p:nvPr/>
        </p:nvSpPr>
        <p:spPr>
          <a:xfrm>
            <a:off x="3733800" y="63246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5715000" y="35814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00400" y="6553200"/>
            <a:ext cx="254000" cy="15240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 flipH="1" flipV="1">
            <a:off x="3857625" y="63627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 flipH="1" flipV="1">
            <a:off x="5819775" y="3619500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 flipH="1" flipV="1">
            <a:off x="3314700" y="65817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 flipH="1" flipV="1">
            <a:off x="3190875" y="60007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 flipH="1" flipV="1">
            <a:off x="3695700" y="6248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reeform 53"/>
          <p:cNvSpPr/>
          <p:nvPr/>
        </p:nvSpPr>
        <p:spPr>
          <a:xfrm>
            <a:off x="3343275" y="5697538"/>
            <a:ext cx="113129" cy="242217"/>
          </a:xfrm>
          <a:custGeom>
            <a:avLst/>
            <a:gdLst>
              <a:gd name="connsiteX0" fmla="*/ 57150 w 113129"/>
              <a:gd name="connsiteY0" fmla="*/ 7937 h 242217"/>
              <a:gd name="connsiteX1" fmla="*/ 47625 w 113129"/>
              <a:gd name="connsiteY1" fmla="*/ 46037 h 242217"/>
              <a:gd name="connsiteX2" fmla="*/ 38100 w 113129"/>
              <a:gd name="connsiteY2" fmla="*/ 103187 h 242217"/>
              <a:gd name="connsiteX3" fmla="*/ 19050 w 113129"/>
              <a:gd name="connsiteY3" fmla="*/ 131762 h 242217"/>
              <a:gd name="connsiteX4" fmla="*/ 0 w 113129"/>
              <a:gd name="connsiteY4" fmla="*/ 217487 h 242217"/>
              <a:gd name="connsiteX5" fmla="*/ 28575 w 113129"/>
              <a:gd name="connsiteY5" fmla="*/ 236537 h 242217"/>
              <a:gd name="connsiteX6" fmla="*/ 76200 w 113129"/>
              <a:gd name="connsiteY6" fmla="*/ 150812 h 242217"/>
              <a:gd name="connsiteX7" fmla="*/ 104775 w 113129"/>
              <a:gd name="connsiteY7" fmla="*/ 93662 h 242217"/>
              <a:gd name="connsiteX8" fmla="*/ 57150 w 113129"/>
              <a:gd name="connsiteY8" fmla="*/ 7937 h 242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129" h="242217">
                <a:moveTo>
                  <a:pt x="57150" y="7937"/>
                </a:moveTo>
                <a:cubicBezTo>
                  <a:pt x="47625" y="0"/>
                  <a:pt x="50192" y="33200"/>
                  <a:pt x="47625" y="46037"/>
                </a:cubicBezTo>
                <a:cubicBezTo>
                  <a:pt x="43837" y="64975"/>
                  <a:pt x="44207" y="84865"/>
                  <a:pt x="38100" y="103187"/>
                </a:cubicBezTo>
                <a:cubicBezTo>
                  <a:pt x="34480" y="114047"/>
                  <a:pt x="24170" y="121523"/>
                  <a:pt x="19050" y="131762"/>
                </a:cubicBezTo>
                <a:cubicBezTo>
                  <a:pt x="7326" y="155210"/>
                  <a:pt x="3658" y="195537"/>
                  <a:pt x="0" y="217487"/>
                </a:cubicBezTo>
                <a:cubicBezTo>
                  <a:pt x="9525" y="223837"/>
                  <a:pt x="18636" y="242217"/>
                  <a:pt x="28575" y="236537"/>
                </a:cubicBezTo>
                <a:cubicBezTo>
                  <a:pt x="70621" y="212511"/>
                  <a:pt x="60147" y="182918"/>
                  <a:pt x="76200" y="150812"/>
                </a:cubicBezTo>
                <a:cubicBezTo>
                  <a:pt x="113129" y="76954"/>
                  <a:pt x="80834" y="165486"/>
                  <a:pt x="104775" y="93662"/>
                </a:cubicBezTo>
                <a:cubicBezTo>
                  <a:pt x="82885" y="27993"/>
                  <a:pt x="66675" y="15874"/>
                  <a:pt x="57150" y="7937"/>
                </a:cubicBezTo>
                <a:close/>
              </a:path>
            </a:pathLst>
          </a:custGeom>
          <a:noFill/>
          <a:ln w="9525" cmpd="sng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 flipH="1" flipV="1">
            <a:off x="2581275" y="90963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 flipH="1" flipV="1">
            <a:off x="6705600" y="5105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324600" y="5257800"/>
            <a:ext cx="114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Cluster of 14 trees n of EYN/NEM bldg. (scheduled </a:t>
            </a:r>
            <a:br>
              <a:rPr lang="en-US" sz="1200" dirty="0" smtClean="0"/>
            </a:br>
            <a:r>
              <a:rPr lang="en-US" sz="1200" dirty="0" smtClean="0"/>
              <a:t>to be removed)</a:t>
            </a:r>
            <a:endParaRPr lang="en-US" sz="1200" dirty="0"/>
          </a:p>
        </p:txBody>
      </p:sp>
      <p:sp>
        <p:nvSpPr>
          <p:cNvPr id="65" name="Oval 64"/>
          <p:cNvSpPr/>
          <p:nvPr/>
        </p:nvSpPr>
        <p:spPr>
          <a:xfrm flipH="1" flipV="1">
            <a:off x="5029200" y="62484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 flipH="1" flipV="1">
            <a:off x="4876800" y="632460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 flipH="1" flipV="1">
            <a:off x="3733800" y="2914650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34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Thomas J. Walker</cp:lastModifiedBy>
  <cp:revision>59</cp:revision>
  <dcterms:created xsi:type="dcterms:W3CDTF">2012-04-08T18:54:44Z</dcterms:created>
  <dcterms:modified xsi:type="dcterms:W3CDTF">2012-05-24T14:45:17Z</dcterms:modified>
</cp:coreProperties>
</file>