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2394" y="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Legacy block 	Young trees abundant       Mature trees removed 2011-12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057275" y="29337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082800" y="2895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Glossy Privet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Ligustrum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lucidum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90750" y="29337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676650" y="29337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2957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5486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6670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454342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5717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38385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493395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flipH="1" flipV="1">
            <a:off x="4343400" y="92202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 flipH="1" flipV="1">
            <a:off x="3562350" y="55435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H="1" flipV="1">
            <a:off x="5133975" y="58578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 flipH="1" flipV="1">
            <a:off x="5267325" y="90582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 flipH="1" flipV="1">
            <a:off x="3200400" y="92011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 flipH="1" flipV="1">
            <a:off x="5410200" y="9144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 flipH="1" flipV="1">
            <a:off x="53340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 flipV="1">
            <a:off x="5257800" y="8991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51</cp:revision>
  <dcterms:created xsi:type="dcterms:W3CDTF">2012-04-08T18:54:44Z</dcterms:created>
  <dcterms:modified xsi:type="dcterms:W3CDTF">2012-05-21T16:48:05Z</dcterms:modified>
</cp:coreProperties>
</file>