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1812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1148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Loquat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Eriobotrya</a:t>
            </a:r>
            <a:r>
              <a:rPr lang="en-US" sz="1600" i="1" kern="500" dirty="0" smtClean="0"/>
              <a:t> japonica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 flipH="1" flipV="1">
            <a:off x="990600" y="19526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4543425" y="16573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38385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93395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54864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2676525" y="19526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 flipH="1" flipV="1">
            <a:off x="2971800" y="9067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 flipH="1" flipV="1">
            <a:off x="2743200" y="9067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 flipH="1" flipV="1">
            <a:off x="1066800" y="4448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flipH="1" flipV="1">
            <a:off x="990600" y="4343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 flipH="1" flipV="1">
            <a:off x="4191000" y="8991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 flipH="1" flipV="1">
            <a:off x="4343400" y="8991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 flipH="1" flipV="1">
            <a:off x="4191000" y="8763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2657475" y="8639175"/>
            <a:ext cx="2495550" cy="619125"/>
          </a:xfrm>
          <a:custGeom>
            <a:avLst/>
            <a:gdLst>
              <a:gd name="connsiteX0" fmla="*/ 2495550 w 2495550"/>
              <a:gd name="connsiteY0" fmla="*/ 28575 h 619125"/>
              <a:gd name="connsiteX1" fmla="*/ 1962150 w 2495550"/>
              <a:gd name="connsiteY1" fmla="*/ 9525 h 619125"/>
              <a:gd name="connsiteX2" fmla="*/ 1600200 w 2495550"/>
              <a:gd name="connsiteY2" fmla="*/ 0 h 619125"/>
              <a:gd name="connsiteX3" fmla="*/ 304800 w 2495550"/>
              <a:gd name="connsiteY3" fmla="*/ 9525 h 619125"/>
              <a:gd name="connsiteX4" fmla="*/ 257175 w 2495550"/>
              <a:gd name="connsiteY4" fmla="*/ 95250 h 619125"/>
              <a:gd name="connsiteX5" fmla="*/ 247650 w 2495550"/>
              <a:gd name="connsiteY5" fmla="*/ 142875 h 619125"/>
              <a:gd name="connsiteX6" fmla="*/ 228600 w 2495550"/>
              <a:gd name="connsiteY6" fmla="*/ 171450 h 619125"/>
              <a:gd name="connsiteX7" fmla="*/ 171450 w 2495550"/>
              <a:gd name="connsiteY7" fmla="*/ 209550 h 619125"/>
              <a:gd name="connsiteX8" fmla="*/ 95250 w 2495550"/>
              <a:gd name="connsiteY8" fmla="*/ 285750 h 619125"/>
              <a:gd name="connsiteX9" fmla="*/ 38100 w 2495550"/>
              <a:gd name="connsiteY9" fmla="*/ 323850 h 619125"/>
              <a:gd name="connsiteX10" fmla="*/ 19050 w 2495550"/>
              <a:gd name="connsiteY10" fmla="*/ 571500 h 619125"/>
              <a:gd name="connsiteX11" fmla="*/ 0 w 2495550"/>
              <a:gd name="connsiteY11" fmla="*/ 619125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95550" h="619125">
                <a:moveTo>
                  <a:pt x="2495550" y="28575"/>
                </a:moveTo>
                <a:lnTo>
                  <a:pt x="1962150" y="9525"/>
                </a:lnTo>
                <a:lnTo>
                  <a:pt x="1600200" y="0"/>
                </a:lnTo>
                <a:lnTo>
                  <a:pt x="304800" y="9525"/>
                </a:lnTo>
                <a:cubicBezTo>
                  <a:pt x="286840" y="10423"/>
                  <a:pt x="262666" y="73286"/>
                  <a:pt x="257175" y="95250"/>
                </a:cubicBezTo>
                <a:cubicBezTo>
                  <a:pt x="253248" y="110956"/>
                  <a:pt x="253334" y="127716"/>
                  <a:pt x="247650" y="142875"/>
                </a:cubicBezTo>
                <a:cubicBezTo>
                  <a:pt x="243630" y="153594"/>
                  <a:pt x="237215" y="163912"/>
                  <a:pt x="228600" y="171450"/>
                </a:cubicBezTo>
                <a:cubicBezTo>
                  <a:pt x="211370" y="186527"/>
                  <a:pt x="171450" y="209550"/>
                  <a:pt x="171450" y="209550"/>
                </a:cubicBezTo>
                <a:cubicBezTo>
                  <a:pt x="135164" y="318407"/>
                  <a:pt x="182336" y="227693"/>
                  <a:pt x="95250" y="285750"/>
                </a:cubicBezTo>
                <a:lnTo>
                  <a:pt x="38100" y="323850"/>
                </a:lnTo>
                <a:cubicBezTo>
                  <a:pt x="4092" y="425873"/>
                  <a:pt x="38972" y="312511"/>
                  <a:pt x="19050" y="571500"/>
                </a:cubicBezTo>
                <a:cubicBezTo>
                  <a:pt x="17980" y="585410"/>
                  <a:pt x="6449" y="606227"/>
                  <a:pt x="0" y="619125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657475" y="8705850"/>
            <a:ext cx="2639137" cy="645931"/>
          </a:xfrm>
          <a:custGeom>
            <a:avLst/>
            <a:gdLst>
              <a:gd name="connsiteX0" fmla="*/ 0 w 2639137"/>
              <a:gd name="connsiteY0" fmla="*/ 552450 h 645931"/>
              <a:gd name="connsiteX1" fmla="*/ 28575 w 2639137"/>
              <a:gd name="connsiteY1" fmla="*/ 571500 h 645931"/>
              <a:gd name="connsiteX2" fmla="*/ 57150 w 2639137"/>
              <a:gd name="connsiteY2" fmla="*/ 561975 h 645931"/>
              <a:gd name="connsiteX3" fmla="*/ 142875 w 2639137"/>
              <a:gd name="connsiteY3" fmla="*/ 552450 h 645931"/>
              <a:gd name="connsiteX4" fmla="*/ 209550 w 2639137"/>
              <a:gd name="connsiteY4" fmla="*/ 571500 h 645931"/>
              <a:gd name="connsiteX5" fmla="*/ 257175 w 2639137"/>
              <a:gd name="connsiteY5" fmla="*/ 581025 h 645931"/>
              <a:gd name="connsiteX6" fmla="*/ 533400 w 2639137"/>
              <a:gd name="connsiteY6" fmla="*/ 590550 h 645931"/>
              <a:gd name="connsiteX7" fmla="*/ 1895475 w 2639137"/>
              <a:gd name="connsiteY7" fmla="*/ 600075 h 645931"/>
              <a:gd name="connsiteX8" fmla="*/ 2124075 w 2639137"/>
              <a:gd name="connsiteY8" fmla="*/ 609600 h 645931"/>
              <a:gd name="connsiteX9" fmla="*/ 2190750 w 2639137"/>
              <a:gd name="connsiteY9" fmla="*/ 600075 h 645931"/>
              <a:gd name="connsiteX10" fmla="*/ 2457450 w 2639137"/>
              <a:gd name="connsiteY10" fmla="*/ 609600 h 645931"/>
              <a:gd name="connsiteX11" fmla="*/ 2600325 w 2639137"/>
              <a:gd name="connsiteY11" fmla="*/ 600075 h 645931"/>
              <a:gd name="connsiteX12" fmla="*/ 2581275 w 2639137"/>
              <a:gd name="connsiteY12" fmla="*/ 180975 h 645931"/>
              <a:gd name="connsiteX13" fmla="*/ 2562225 w 2639137"/>
              <a:gd name="connsiteY13" fmla="*/ 123825 h 645931"/>
              <a:gd name="connsiteX14" fmla="*/ 2552700 w 2639137"/>
              <a:gd name="connsiteY14" fmla="*/ 95250 h 645931"/>
              <a:gd name="connsiteX15" fmla="*/ 2505075 w 2639137"/>
              <a:gd name="connsiteY15" fmla="*/ 9525 h 645931"/>
              <a:gd name="connsiteX16" fmla="*/ 2505075 w 2639137"/>
              <a:gd name="connsiteY16" fmla="*/ 0 h 64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9137" h="645931">
                <a:moveTo>
                  <a:pt x="0" y="552450"/>
                </a:moveTo>
                <a:cubicBezTo>
                  <a:pt x="9525" y="558800"/>
                  <a:pt x="17283" y="569618"/>
                  <a:pt x="28575" y="571500"/>
                </a:cubicBezTo>
                <a:cubicBezTo>
                  <a:pt x="38479" y="573151"/>
                  <a:pt x="47246" y="563626"/>
                  <a:pt x="57150" y="561975"/>
                </a:cubicBezTo>
                <a:cubicBezTo>
                  <a:pt x="85510" y="557248"/>
                  <a:pt x="114300" y="555625"/>
                  <a:pt x="142875" y="552450"/>
                </a:cubicBezTo>
                <a:cubicBezTo>
                  <a:pt x="174696" y="563057"/>
                  <a:pt x="173670" y="563527"/>
                  <a:pt x="209550" y="571500"/>
                </a:cubicBezTo>
                <a:cubicBezTo>
                  <a:pt x="225354" y="575012"/>
                  <a:pt x="241014" y="580074"/>
                  <a:pt x="257175" y="581025"/>
                </a:cubicBezTo>
                <a:cubicBezTo>
                  <a:pt x="349146" y="586435"/>
                  <a:pt x="441277" y="589479"/>
                  <a:pt x="533400" y="590550"/>
                </a:cubicBezTo>
                <a:lnTo>
                  <a:pt x="1895475" y="600075"/>
                </a:lnTo>
                <a:cubicBezTo>
                  <a:pt x="1971675" y="603250"/>
                  <a:pt x="2047809" y="609600"/>
                  <a:pt x="2124075" y="609600"/>
                </a:cubicBezTo>
                <a:cubicBezTo>
                  <a:pt x="2146526" y="609600"/>
                  <a:pt x="2168299" y="600075"/>
                  <a:pt x="2190750" y="600075"/>
                </a:cubicBezTo>
                <a:cubicBezTo>
                  <a:pt x="2279707" y="600075"/>
                  <a:pt x="2368550" y="606425"/>
                  <a:pt x="2457450" y="609600"/>
                </a:cubicBezTo>
                <a:cubicBezTo>
                  <a:pt x="2505075" y="606425"/>
                  <a:pt x="2587078" y="645931"/>
                  <a:pt x="2600325" y="600075"/>
                </a:cubicBezTo>
                <a:cubicBezTo>
                  <a:pt x="2639137" y="465725"/>
                  <a:pt x="2625498" y="313643"/>
                  <a:pt x="2581275" y="180975"/>
                </a:cubicBezTo>
                <a:lnTo>
                  <a:pt x="2562225" y="123825"/>
                </a:lnTo>
                <a:cubicBezTo>
                  <a:pt x="2559050" y="114300"/>
                  <a:pt x="2558269" y="103604"/>
                  <a:pt x="2552700" y="95250"/>
                </a:cubicBezTo>
                <a:cubicBezTo>
                  <a:pt x="2524323" y="52684"/>
                  <a:pt x="2515134" y="49761"/>
                  <a:pt x="2505075" y="9525"/>
                </a:cubicBezTo>
                <a:cubicBezTo>
                  <a:pt x="2504305" y="6445"/>
                  <a:pt x="2505075" y="3175"/>
                  <a:pt x="2505075" y="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51</cp:revision>
  <dcterms:created xsi:type="dcterms:W3CDTF">2012-04-08T18:54:44Z</dcterms:created>
  <dcterms:modified xsi:type="dcterms:W3CDTF">2012-05-21T16:44:27Z</dcterms:modified>
</cp:coreProperties>
</file>